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48.png"/><Relationship Id="rId11" Type="http://schemas.openxmlformats.org/officeDocument/2006/relationships/image" Target="../media/image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6.png"/><Relationship Id="rId11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jpg"/><Relationship Id="rId8" Type="http://schemas.openxmlformats.org/officeDocument/2006/relationships/image" Target="../media/image27.png"/><Relationship Id="rId9" Type="http://schemas.openxmlformats.org/officeDocument/2006/relationships/image" Target="../media/image28.jpg"/><Relationship Id="rId10" Type="http://schemas.openxmlformats.org/officeDocument/2006/relationships/image" Target="../media/image29.png"/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Relationship Id="rId9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4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2362" y="2551126"/>
            <a:ext cx="7638206" cy="1128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4" name="object 4"/>
            <p:cNvSpPr/>
            <p:nvPr/>
          </p:nvSpPr>
          <p:spPr>
            <a:xfrm>
              <a:off x="0" y="5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100" y="10826890"/>
                  </a:moveTo>
                  <a:lnTo>
                    <a:pt x="19423482" y="10826890"/>
                  </a:lnTo>
                  <a:lnTo>
                    <a:pt x="19423482" y="0"/>
                  </a:lnTo>
                  <a:lnTo>
                    <a:pt x="18931357" y="0"/>
                  </a:lnTo>
                  <a:lnTo>
                    <a:pt x="18931357" y="10826890"/>
                  </a:lnTo>
                  <a:lnTo>
                    <a:pt x="0" y="10826890"/>
                  </a:lnTo>
                  <a:lnTo>
                    <a:pt x="0" y="11308550"/>
                  </a:lnTo>
                  <a:lnTo>
                    <a:pt x="20104100" y="11308550"/>
                  </a:lnTo>
                  <a:lnTo>
                    <a:pt x="20104100" y="10826890"/>
                  </a:lnTo>
                  <a:close/>
                </a:path>
              </a:pathLst>
            </a:custGeom>
            <a:solidFill>
              <a:srgbClr val="D8A81A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2494" y="2943496"/>
              <a:ext cx="1302385" cy="8365490"/>
            </a:xfrm>
            <a:custGeom>
              <a:avLst/>
              <a:gdLst/>
              <a:ahLst/>
              <a:cxnLst/>
              <a:rect l="l" t="t" r="r" b="b"/>
              <a:pathLst>
                <a:path w="1302385" h="8365490">
                  <a:moveTo>
                    <a:pt x="1302181" y="8260245"/>
                  </a:moveTo>
                  <a:lnTo>
                    <a:pt x="1265777" y="208235"/>
                  </a:lnTo>
                  <a:lnTo>
                    <a:pt x="1260029" y="160250"/>
                  </a:lnTo>
                  <a:lnTo>
                    <a:pt x="1244076" y="116260"/>
                  </a:lnTo>
                  <a:lnTo>
                    <a:pt x="1219179" y="77516"/>
                  </a:lnTo>
                  <a:lnTo>
                    <a:pt x="1186602" y="45268"/>
                  </a:lnTo>
                  <a:lnTo>
                    <a:pt x="1147608" y="20766"/>
                  </a:lnTo>
                  <a:lnTo>
                    <a:pt x="1103458" y="5260"/>
                  </a:lnTo>
                  <a:lnTo>
                    <a:pt x="1055416" y="0"/>
                  </a:lnTo>
                  <a:lnTo>
                    <a:pt x="208467" y="4770"/>
                  </a:lnTo>
                  <a:lnTo>
                    <a:pt x="160475" y="10572"/>
                  </a:lnTo>
                  <a:lnTo>
                    <a:pt x="116468" y="26574"/>
                  </a:lnTo>
                  <a:lnTo>
                    <a:pt x="77697" y="51514"/>
                  </a:lnTo>
                  <a:lnTo>
                    <a:pt x="45413" y="84128"/>
                  </a:lnTo>
                  <a:lnTo>
                    <a:pt x="20868" y="123150"/>
                  </a:lnTo>
                  <a:lnTo>
                    <a:pt x="5313" y="167317"/>
                  </a:lnTo>
                  <a:lnTo>
                    <a:pt x="0" y="215366"/>
                  </a:lnTo>
                  <a:lnTo>
                    <a:pt x="36403" y="8267375"/>
                  </a:lnTo>
                  <a:lnTo>
                    <a:pt x="42151" y="8315361"/>
                  </a:lnTo>
                  <a:lnTo>
                    <a:pt x="58105" y="8359351"/>
                  </a:lnTo>
                  <a:lnTo>
                    <a:pt x="61773" y="8365060"/>
                  </a:lnTo>
                  <a:lnTo>
                    <a:pt x="1273387" y="8365060"/>
                  </a:lnTo>
                  <a:lnTo>
                    <a:pt x="1281312" y="8352461"/>
                  </a:lnTo>
                  <a:lnTo>
                    <a:pt x="1296867" y="8308293"/>
                  </a:lnTo>
                  <a:lnTo>
                    <a:pt x="1302181" y="8260245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025" y="5388736"/>
              <a:ext cx="9959534" cy="6754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4563" y="7478306"/>
              <a:ext cx="3188898" cy="430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63" y="324597"/>
              <a:ext cx="2387361" cy="21988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0343" y="324597"/>
              <a:ext cx="2397832" cy="1905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5913" y="2931847"/>
            <a:ext cx="9603630" cy="54343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617782"/>
            <a:ext cx="7120255" cy="1330325"/>
            <a:chOff x="0" y="617782"/>
            <a:chExt cx="7120255" cy="13303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7782"/>
              <a:ext cx="7120202" cy="13298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617782"/>
              <a:ext cx="7078345" cy="1246505"/>
            </a:xfrm>
            <a:custGeom>
              <a:avLst/>
              <a:gdLst/>
              <a:ahLst/>
              <a:cxnLst/>
              <a:rect l="l" t="t" r="r" b="b"/>
              <a:pathLst>
                <a:path w="7078345" h="1246505">
                  <a:moveTo>
                    <a:pt x="6868900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6868900" y="1246035"/>
                  </a:lnTo>
                  <a:lnTo>
                    <a:pt x="6916918" y="1240504"/>
                  </a:lnTo>
                  <a:lnTo>
                    <a:pt x="6960997" y="1224749"/>
                  </a:lnTo>
                  <a:lnTo>
                    <a:pt x="6999880" y="1200028"/>
                  </a:lnTo>
                  <a:lnTo>
                    <a:pt x="7032311" y="1167597"/>
                  </a:lnTo>
                  <a:lnTo>
                    <a:pt x="7057033" y="1128714"/>
                  </a:lnTo>
                  <a:lnTo>
                    <a:pt x="7072787" y="1084635"/>
                  </a:lnTo>
                  <a:lnTo>
                    <a:pt x="7078318" y="1036617"/>
                  </a:lnTo>
                  <a:lnTo>
                    <a:pt x="7078318" y="209417"/>
                  </a:lnTo>
                  <a:lnTo>
                    <a:pt x="7072787" y="161400"/>
                  </a:lnTo>
                  <a:lnTo>
                    <a:pt x="7057033" y="117321"/>
                  </a:lnTo>
                  <a:lnTo>
                    <a:pt x="7032311" y="78437"/>
                  </a:lnTo>
                  <a:lnTo>
                    <a:pt x="6999880" y="46006"/>
                  </a:lnTo>
                  <a:lnTo>
                    <a:pt x="6960997" y="21285"/>
                  </a:lnTo>
                  <a:lnTo>
                    <a:pt x="6916918" y="5530"/>
                  </a:lnTo>
                  <a:lnTo>
                    <a:pt x="6868900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87705" y="1003948"/>
              <a:ext cx="3409950" cy="413384"/>
            </a:xfrm>
            <a:custGeom>
              <a:avLst/>
              <a:gdLst/>
              <a:ahLst/>
              <a:cxnLst/>
              <a:rect l="l" t="t" r="r" b="b"/>
              <a:pathLst>
                <a:path w="3409950" h="413384">
                  <a:moveTo>
                    <a:pt x="105546" y="55286"/>
                  </a:moveTo>
                  <a:lnTo>
                    <a:pt x="0" y="55286"/>
                  </a:lnTo>
                  <a:lnTo>
                    <a:pt x="122634" y="409621"/>
                  </a:lnTo>
                  <a:lnTo>
                    <a:pt x="248788" y="409621"/>
                  </a:lnTo>
                  <a:lnTo>
                    <a:pt x="282742" y="311110"/>
                  </a:lnTo>
                  <a:lnTo>
                    <a:pt x="185962" y="311110"/>
                  </a:lnTo>
                  <a:lnTo>
                    <a:pt x="105546" y="55286"/>
                  </a:lnTo>
                  <a:close/>
                </a:path>
                <a:path w="3409950" h="413384">
                  <a:moveTo>
                    <a:pt x="370920" y="55286"/>
                  </a:moveTo>
                  <a:lnTo>
                    <a:pt x="265876" y="55286"/>
                  </a:lnTo>
                  <a:lnTo>
                    <a:pt x="185962" y="311110"/>
                  </a:lnTo>
                  <a:lnTo>
                    <a:pt x="282742" y="311110"/>
                  </a:lnTo>
                  <a:lnTo>
                    <a:pt x="370920" y="55286"/>
                  </a:lnTo>
                  <a:close/>
                </a:path>
                <a:path w="3409950" h="413384">
                  <a:moveTo>
                    <a:pt x="451372" y="0"/>
                  </a:moveTo>
                  <a:lnTo>
                    <a:pt x="409153" y="14575"/>
                  </a:lnTo>
                  <a:lnTo>
                    <a:pt x="393573" y="51265"/>
                  </a:lnTo>
                  <a:lnTo>
                    <a:pt x="394546" y="61631"/>
                  </a:lnTo>
                  <a:lnTo>
                    <a:pt x="417823" y="93609"/>
                  </a:lnTo>
                  <a:lnTo>
                    <a:pt x="451372" y="101525"/>
                  </a:lnTo>
                  <a:lnTo>
                    <a:pt x="463560" y="100646"/>
                  </a:lnTo>
                  <a:lnTo>
                    <a:pt x="499622" y="79725"/>
                  </a:lnTo>
                  <a:lnTo>
                    <a:pt x="508669" y="51265"/>
                  </a:lnTo>
                  <a:lnTo>
                    <a:pt x="507663" y="40679"/>
                  </a:lnTo>
                  <a:lnTo>
                    <a:pt x="484167" y="8198"/>
                  </a:lnTo>
                  <a:lnTo>
                    <a:pt x="451372" y="0"/>
                  </a:lnTo>
                  <a:close/>
                </a:path>
                <a:path w="3409950" h="413384">
                  <a:moveTo>
                    <a:pt x="500124" y="127661"/>
                  </a:moveTo>
                  <a:lnTo>
                    <a:pt x="401614" y="127661"/>
                  </a:lnTo>
                  <a:lnTo>
                    <a:pt x="401614" y="409621"/>
                  </a:lnTo>
                  <a:lnTo>
                    <a:pt x="500124" y="409621"/>
                  </a:lnTo>
                  <a:lnTo>
                    <a:pt x="500124" y="127661"/>
                  </a:lnTo>
                  <a:close/>
                </a:path>
                <a:path w="3409950" h="413384">
                  <a:moveTo>
                    <a:pt x="637142" y="314629"/>
                  </a:moveTo>
                  <a:lnTo>
                    <a:pt x="541648" y="314629"/>
                  </a:lnTo>
                  <a:lnTo>
                    <a:pt x="543595" y="328356"/>
                  </a:lnTo>
                  <a:lnTo>
                    <a:pt x="560747" y="365392"/>
                  </a:lnTo>
                  <a:lnTo>
                    <a:pt x="593919" y="393474"/>
                  </a:lnTo>
                  <a:lnTo>
                    <a:pt x="640158" y="409997"/>
                  </a:lnTo>
                  <a:lnTo>
                    <a:pt x="676345" y="413139"/>
                  </a:lnTo>
                  <a:lnTo>
                    <a:pt x="693591" y="412448"/>
                  </a:lnTo>
                  <a:lnTo>
                    <a:pt x="738166" y="402082"/>
                  </a:lnTo>
                  <a:lnTo>
                    <a:pt x="771055" y="380218"/>
                  </a:lnTo>
                  <a:lnTo>
                    <a:pt x="791439" y="343277"/>
                  </a:lnTo>
                  <a:lnTo>
                    <a:pt x="675843" y="343277"/>
                  </a:lnTo>
                  <a:lnTo>
                    <a:pt x="668367" y="342806"/>
                  </a:lnTo>
                  <a:lnTo>
                    <a:pt x="638483" y="323676"/>
                  </a:lnTo>
                  <a:lnTo>
                    <a:pt x="637142" y="314629"/>
                  </a:lnTo>
                  <a:close/>
                </a:path>
                <a:path w="3409950" h="413384">
                  <a:moveTo>
                    <a:pt x="669309" y="124142"/>
                  </a:moveTo>
                  <a:lnTo>
                    <a:pt x="619457" y="130927"/>
                  </a:lnTo>
                  <a:lnTo>
                    <a:pt x="582484" y="150403"/>
                  </a:lnTo>
                  <a:lnTo>
                    <a:pt x="555595" y="190235"/>
                  </a:lnTo>
                  <a:lnTo>
                    <a:pt x="552203" y="214108"/>
                  </a:lnTo>
                  <a:lnTo>
                    <a:pt x="553114" y="227930"/>
                  </a:lnTo>
                  <a:lnTo>
                    <a:pt x="574631" y="268295"/>
                  </a:lnTo>
                  <a:lnTo>
                    <a:pt x="612641" y="288650"/>
                  </a:lnTo>
                  <a:lnTo>
                    <a:pt x="652220" y="298545"/>
                  </a:lnTo>
                  <a:lnTo>
                    <a:pt x="664597" y="301498"/>
                  </a:lnTo>
                  <a:lnTo>
                    <a:pt x="701978" y="318147"/>
                  </a:lnTo>
                  <a:lnTo>
                    <a:pt x="701888" y="330712"/>
                  </a:lnTo>
                  <a:lnTo>
                    <a:pt x="699633" y="334900"/>
                  </a:lnTo>
                  <a:lnTo>
                    <a:pt x="690251" y="341602"/>
                  </a:lnTo>
                  <a:lnTo>
                    <a:pt x="683884" y="343277"/>
                  </a:lnTo>
                  <a:lnTo>
                    <a:pt x="791439" y="343277"/>
                  </a:lnTo>
                  <a:lnTo>
                    <a:pt x="792541" y="338691"/>
                  </a:lnTo>
                  <a:lnTo>
                    <a:pt x="793452" y="326691"/>
                  </a:lnTo>
                  <a:lnTo>
                    <a:pt x="792478" y="312179"/>
                  </a:lnTo>
                  <a:lnTo>
                    <a:pt x="769987" y="270023"/>
                  </a:lnTo>
                  <a:lnTo>
                    <a:pt x="731475" y="248379"/>
                  </a:lnTo>
                  <a:lnTo>
                    <a:pt x="679487" y="234998"/>
                  </a:lnTo>
                  <a:lnTo>
                    <a:pt x="669309" y="232328"/>
                  </a:lnTo>
                  <a:lnTo>
                    <a:pt x="660890" y="229720"/>
                  </a:lnTo>
                  <a:lnTo>
                    <a:pt x="654231" y="227176"/>
                  </a:lnTo>
                  <a:lnTo>
                    <a:pt x="646524" y="223490"/>
                  </a:lnTo>
                  <a:lnTo>
                    <a:pt x="642671" y="218297"/>
                  </a:lnTo>
                  <a:lnTo>
                    <a:pt x="642671" y="206234"/>
                  </a:lnTo>
                  <a:lnTo>
                    <a:pt x="644681" y="202046"/>
                  </a:lnTo>
                  <a:lnTo>
                    <a:pt x="648702" y="199030"/>
                  </a:lnTo>
                  <a:lnTo>
                    <a:pt x="653058" y="196014"/>
                  </a:lnTo>
                  <a:lnTo>
                    <a:pt x="659257" y="194507"/>
                  </a:lnTo>
                  <a:lnTo>
                    <a:pt x="785953" y="194507"/>
                  </a:lnTo>
                  <a:lnTo>
                    <a:pt x="781264" y="182696"/>
                  </a:lnTo>
                  <a:lnTo>
                    <a:pt x="756259" y="151283"/>
                  </a:lnTo>
                  <a:lnTo>
                    <a:pt x="718690" y="130927"/>
                  </a:lnTo>
                  <a:lnTo>
                    <a:pt x="695476" y="125839"/>
                  </a:lnTo>
                  <a:lnTo>
                    <a:pt x="669309" y="124142"/>
                  </a:lnTo>
                  <a:close/>
                </a:path>
                <a:path w="3409950" h="413384">
                  <a:moveTo>
                    <a:pt x="785953" y="194507"/>
                  </a:moveTo>
                  <a:lnTo>
                    <a:pt x="667299" y="194507"/>
                  </a:lnTo>
                  <a:lnTo>
                    <a:pt x="674681" y="194978"/>
                  </a:lnTo>
                  <a:lnTo>
                    <a:pt x="681246" y="196391"/>
                  </a:lnTo>
                  <a:lnTo>
                    <a:pt x="703989" y="222652"/>
                  </a:lnTo>
                  <a:lnTo>
                    <a:pt x="792949" y="222652"/>
                  </a:lnTo>
                  <a:lnTo>
                    <a:pt x="788771" y="201606"/>
                  </a:lnTo>
                  <a:lnTo>
                    <a:pt x="785953" y="194507"/>
                  </a:lnTo>
                  <a:close/>
                </a:path>
                <a:path w="3409950" h="413384">
                  <a:moveTo>
                    <a:pt x="937879" y="127661"/>
                  </a:moveTo>
                  <a:lnTo>
                    <a:pt x="839872" y="127661"/>
                  </a:lnTo>
                  <a:lnTo>
                    <a:pt x="839872" y="291509"/>
                  </a:lnTo>
                  <a:lnTo>
                    <a:pt x="846908" y="341518"/>
                  </a:lnTo>
                  <a:lnTo>
                    <a:pt x="868018" y="379967"/>
                  </a:lnTo>
                  <a:lnTo>
                    <a:pt x="901818" y="404092"/>
                  </a:lnTo>
                  <a:lnTo>
                    <a:pt x="945921" y="412134"/>
                  </a:lnTo>
                  <a:lnTo>
                    <a:pt x="959837" y="411411"/>
                  </a:lnTo>
                  <a:lnTo>
                    <a:pt x="996684" y="400574"/>
                  </a:lnTo>
                  <a:lnTo>
                    <a:pt x="1031363" y="369412"/>
                  </a:lnTo>
                  <a:lnTo>
                    <a:pt x="1130376" y="369412"/>
                  </a:lnTo>
                  <a:lnTo>
                    <a:pt x="1130376" y="330712"/>
                  </a:lnTo>
                  <a:lnTo>
                    <a:pt x="984621" y="330712"/>
                  </a:lnTo>
                  <a:lnTo>
                    <a:pt x="974569" y="329864"/>
                  </a:lnTo>
                  <a:lnTo>
                    <a:pt x="941021" y="300556"/>
                  </a:lnTo>
                  <a:lnTo>
                    <a:pt x="937879" y="278944"/>
                  </a:lnTo>
                  <a:lnTo>
                    <a:pt x="937879" y="127661"/>
                  </a:lnTo>
                  <a:close/>
                </a:path>
                <a:path w="3409950" h="413384">
                  <a:moveTo>
                    <a:pt x="1130376" y="369412"/>
                  </a:moveTo>
                  <a:lnTo>
                    <a:pt x="1031363" y="369412"/>
                  </a:lnTo>
                  <a:lnTo>
                    <a:pt x="1031363" y="409621"/>
                  </a:lnTo>
                  <a:lnTo>
                    <a:pt x="1130376" y="409621"/>
                  </a:lnTo>
                  <a:lnTo>
                    <a:pt x="1130376" y="369412"/>
                  </a:lnTo>
                  <a:close/>
                </a:path>
                <a:path w="3409950" h="413384">
                  <a:moveTo>
                    <a:pt x="1130376" y="127661"/>
                  </a:moveTo>
                  <a:lnTo>
                    <a:pt x="1031363" y="127661"/>
                  </a:lnTo>
                  <a:lnTo>
                    <a:pt x="1031363" y="278944"/>
                  </a:lnTo>
                  <a:lnTo>
                    <a:pt x="1030578" y="290378"/>
                  </a:lnTo>
                  <a:lnTo>
                    <a:pt x="1003972" y="327319"/>
                  </a:lnTo>
                  <a:lnTo>
                    <a:pt x="984621" y="330712"/>
                  </a:lnTo>
                  <a:lnTo>
                    <a:pt x="1130376" y="330712"/>
                  </a:lnTo>
                  <a:lnTo>
                    <a:pt x="1130376" y="127661"/>
                  </a:lnTo>
                  <a:close/>
                </a:path>
                <a:path w="3409950" h="413384">
                  <a:moveTo>
                    <a:pt x="1290478" y="124142"/>
                  </a:moveTo>
                  <a:lnTo>
                    <a:pt x="1243360" y="134037"/>
                  </a:lnTo>
                  <a:lnTo>
                    <a:pt x="1204785" y="163094"/>
                  </a:lnTo>
                  <a:lnTo>
                    <a:pt x="1179121" y="209019"/>
                  </a:lnTo>
                  <a:lnTo>
                    <a:pt x="1171330" y="247217"/>
                  </a:lnTo>
                  <a:lnTo>
                    <a:pt x="1170356" y="268389"/>
                  </a:lnTo>
                  <a:lnTo>
                    <a:pt x="1171330" y="289593"/>
                  </a:lnTo>
                  <a:lnTo>
                    <a:pt x="1179121" y="328042"/>
                  </a:lnTo>
                  <a:lnTo>
                    <a:pt x="1204785" y="374187"/>
                  </a:lnTo>
                  <a:lnTo>
                    <a:pt x="1243360" y="403244"/>
                  </a:lnTo>
                  <a:lnTo>
                    <a:pt x="1290478" y="413139"/>
                  </a:lnTo>
                  <a:lnTo>
                    <a:pt x="1304331" y="412416"/>
                  </a:lnTo>
                  <a:lnTo>
                    <a:pt x="1350414" y="395296"/>
                  </a:lnTo>
                  <a:lnTo>
                    <a:pt x="1373408" y="370418"/>
                  </a:lnTo>
                  <a:lnTo>
                    <a:pt x="1471918" y="370418"/>
                  </a:lnTo>
                  <a:lnTo>
                    <a:pt x="1471918" y="327194"/>
                  </a:lnTo>
                  <a:lnTo>
                    <a:pt x="1322142" y="327194"/>
                  </a:lnTo>
                  <a:lnTo>
                    <a:pt x="1311556" y="326220"/>
                  </a:lnTo>
                  <a:lnTo>
                    <a:pt x="1279076" y="302880"/>
                  </a:lnTo>
                  <a:lnTo>
                    <a:pt x="1270877" y="268389"/>
                  </a:lnTo>
                  <a:lnTo>
                    <a:pt x="1271788" y="255353"/>
                  </a:lnTo>
                  <a:lnTo>
                    <a:pt x="1293211" y="218851"/>
                  </a:lnTo>
                  <a:lnTo>
                    <a:pt x="1322142" y="210087"/>
                  </a:lnTo>
                  <a:lnTo>
                    <a:pt x="1471918" y="210087"/>
                  </a:lnTo>
                  <a:lnTo>
                    <a:pt x="1471918" y="166864"/>
                  </a:lnTo>
                  <a:lnTo>
                    <a:pt x="1373408" y="166864"/>
                  </a:lnTo>
                  <a:lnTo>
                    <a:pt x="1367031" y="157565"/>
                  </a:lnTo>
                  <a:lnTo>
                    <a:pt x="1359461" y="149272"/>
                  </a:lnTo>
                  <a:lnTo>
                    <a:pt x="1317619" y="127032"/>
                  </a:lnTo>
                  <a:lnTo>
                    <a:pt x="1304551" y="124865"/>
                  </a:lnTo>
                  <a:lnTo>
                    <a:pt x="1290478" y="124142"/>
                  </a:lnTo>
                  <a:close/>
                </a:path>
                <a:path w="3409950" h="413384">
                  <a:moveTo>
                    <a:pt x="1471918" y="370418"/>
                  </a:moveTo>
                  <a:lnTo>
                    <a:pt x="1373408" y="370418"/>
                  </a:lnTo>
                  <a:lnTo>
                    <a:pt x="1373408" y="409621"/>
                  </a:lnTo>
                  <a:lnTo>
                    <a:pt x="1471918" y="409621"/>
                  </a:lnTo>
                  <a:lnTo>
                    <a:pt x="1471918" y="370418"/>
                  </a:lnTo>
                  <a:close/>
                </a:path>
                <a:path w="3409950" h="413384">
                  <a:moveTo>
                    <a:pt x="1471918" y="210087"/>
                  </a:moveTo>
                  <a:lnTo>
                    <a:pt x="1322142" y="210087"/>
                  </a:lnTo>
                  <a:lnTo>
                    <a:pt x="1332509" y="211061"/>
                  </a:lnTo>
                  <a:lnTo>
                    <a:pt x="1341995" y="213983"/>
                  </a:lnTo>
                  <a:lnTo>
                    <a:pt x="1369638" y="244139"/>
                  </a:lnTo>
                  <a:lnTo>
                    <a:pt x="1373408" y="268389"/>
                  </a:lnTo>
                  <a:lnTo>
                    <a:pt x="1372466" y="281457"/>
                  </a:lnTo>
                  <a:lnTo>
                    <a:pt x="1350602" y="318430"/>
                  </a:lnTo>
                  <a:lnTo>
                    <a:pt x="1322142" y="327194"/>
                  </a:lnTo>
                  <a:lnTo>
                    <a:pt x="1471918" y="327194"/>
                  </a:lnTo>
                  <a:lnTo>
                    <a:pt x="1471918" y="210087"/>
                  </a:lnTo>
                  <a:close/>
                </a:path>
                <a:path w="3409950" h="413384">
                  <a:moveTo>
                    <a:pt x="1471918" y="127661"/>
                  </a:moveTo>
                  <a:lnTo>
                    <a:pt x="1373408" y="127661"/>
                  </a:lnTo>
                  <a:lnTo>
                    <a:pt x="1373408" y="166864"/>
                  </a:lnTo>
                  <a:lnTo>
                    <a:pt x="1471918" y="166864"/>
                  </a:lnTo>
                  <a:lnTo>
                    <a:pt x="1471918" y="127661"/>
                  </a:lnTo>
                  <a:close/>
                </a:path>
                <a:path w="3409950" h="413384">
                  <a:moveTo>
                    <a:pt x="1626562" y="37695"/>
                  </a:moveTo>
                  <a:lnTo>
                    <a:pt x="1528052" y="37695"/>
                  </a:lnTo>
                  <a:lnTo>
                    <a:pt x="1528052" y="409621"/>
                  </a:lnTo>
                  <a:lnTo>
                    <a:pt x="1626562" y="409621"/>
                  </a:lnTo>
                  <a:lnTo>
                    <a:pt x="1626562" y="37695"/>
                  </a:lnTo>
                  <a:close/>
                </a:path>
                <a:path w="3409950" h="413384">
                  <a:moveTo>
                    <a:pt x="1732419" y="0"/>
                  </a:moveTo>
                  <a:lnTo>
                    <a:pt x="1690201" y="14575"/>
                  </a:lnTo>
                  <a:lnTo>
                    <a:pt x="1674620" y="51265"/>
                  </a:lnTo>
                  <a:lnTo>
                    <a:pt x="1675594" y="61631"/>
                  </a:lnTo>
                  <a:lnTo>
                    <a:pt x="1698871" y="93609"/>
                  </a:lnTo>
                  <a:lnTo>
                    <a:pt x="1732419" y="101525"/>
                  </a:lnTo>
                  <a:lnTo>
                    <a:pt x="1744607" y="100646"/>
                  </a:lnTo>
                  <a:lnTo>
                    <a:pt x="1780669" y="79725"/>
                  </a:lnTo>
                  <a:lnTo>
                    <a:pt x="1789716" y="51265"/>
                  </a:lnTo>
                  <a:lnTo>
                    <a:pt x="1788711" y="40679"/>
                  </a:lnTo>
                  <a:lnTo>
                    <a:pt x="1765214" y="8198"/>
                  </a:lnTo>
                  <a:lnTo>
                    <a:pt x="1732419" y="0"/>
                  </a:lnTo>
                  <a:close/>
                </a:path>
                <a:path w="3409950" h="413384">
                  <a:moveTo>
                    <a:pt x="1781172" y="127661"/>
                  </a:moveTo>
                  <a:lnTo>
                    <a:pt x="1682662" y="127661"/>
                  </a:lnTo>
                  <a:lnTo>
                    <a:pt x="1682662" y="409621"/>
                  </a:lnTo>
                  <a:lnTo>
                    <a:pt x="1781172" y="409621"/>
                  </a:lnTo>
                  <a:lnTo>
                    <a:pt x="1781172" y="127661"/>
                  </a:lnTo>
                  <a:close/>
                </a:path>
                <a:path w="3409950" h="413384">
                  <a:moveTo>
                    <a:pt x="2046856" y="127661"/>
                  </a:moveTo>
                  <a:lnTo>
                    <a:pt x="1823198" y="127661"/>
                  </a:lnTo>
                  <a:lnTo>
                    <a:pt x="1823198" y="209585"/>
                  </a:lnTo>
                  <a:lnTo>
                    <a:pt x="1934273" y="209585"/>
                  </a:lnTo>
                  <a:lnTo>
                    <a:pt x="1822193" y="331717"/>
                  </a:lnTo>
                  <a:lnTo>
                    <a:pt x="1822193" y="409621"/>
                  </a:lnTo>
                  <a:lnTo>
                    <a:pt x="2050877" y="409621"/>
                  </a:lnTo>
                  <a:lnTo>
                    <a:pt x="2050877" y="327696"/>
                  </a:lnTo>
                  <a:lnTo>
                    <a:pt x="1930755" y="327696"/>
                  </a:lnTo>
                  <a:lnTo>
                    <a:pt x="2046856" y="205564"/>
                  </a:lnTo>
                  <a:lnTo>
                    <a:pt x="2046856" y="127661"/>
                  </a:lnTo>
                  <a:close/>
                </a:path>
                <a:path w="3409950" h="413384">
                  <a:moveTo>
                    <a:pt x="2196046" y="124142"/>
                  </a:moveTo>
                  <a:lnTo>
                    <a:pt x="2148928" y="134037"/>
                  </a:lnTo>
                  <a:lnTo>
                    <a:pt x="2110353" y="163094"/>
                  </a:lnTo>
                  <a:lnTo>
                    <a:pt x="2084689" y="209019"/>
                  </a:lnTo>
                  <a:lnTo>
                    <a:pt x="2076898" y="247217"/>
                  </a:lnTo>
                  <a:lnTo>
                    <a:pt x="2075924" y="268389"/>
                  </a:lnTo>
                  <a:lnTo>
                    <a:pt x="2076898" y="289593"/>
                  </a:lnTo>
                  <a:lnTo>
                    <a:pt x="2084689" y="328042"/>
                  </a:lnTo>
                  <a:lnTo>
                    <a:pt x="2110353" y="374187"/>
                  </a:lnTo>
                  <a:lnTo>
                    <a:pt x="2148928" y="403244"/>
                  </a:lnTo>
                  <a:lnTo>
                    <a:pt x="2196046" y="413139"/>
                  </a:lnTo>
                  <a:lnTo>
                    <a:pt x="2209899" y="412416"/>
                  </a:lnTo>
                  <a:lnTo>
                    <a:pt x="2255982" y="395296"/>
                  </a:lnTo>
                  <a:lnTo>
                    <a:pt x="2278976" y="370418"/>
                  </a:lnTo>
                  <a:lnTo>
                    <a:pt x="2377486" y="370418"/>
                  </a:lnTo>
                  <a:lnTo>
                    <a:pt x="2377486" y="327194"/>
                  </a:lnTo>
                  <a:lnTo>
                    <a:pt x="2227711" y="327194"/>
                  </a:lnTo>
                  <a:lnTo>
                    <a:pt x="2217125" y="326220"/>
                  </a:lnTo>
                  <a:lnTo>
                    <a:pt x="2184644" y="302880"/>
                  </a:lnTo>
                  <a:lnTo>
                    <a:pt x="2176445" y="268389"/>
                  </a:lnTo>
                  <a:lnTo>
                    <a:pt x="2177356" y="255353"/>
                  </a:lnTo>
                  <a:lnTo>
                    <a:pt x="2198780" y="218851"/>
                  </a:lnTo>
                  <a:lnTo>
                    <a:pt x="2227711" y="210087"/>
                  </a:lnTo>
                  <a:lnTo>
                    <a:pt x="2377486" y="210087"/>
                  </a:lnTo>
                  <a:lnTo>
                    <a:pt x="2377486" y="166864"/>
                  </a:lnTo>
                  <a:lnTo>
                    <a:pt x="2278976" y="166864"/>
                  </a:lnTo>
                  <a:lnTo>
                    <a:pt x="2272599" y="157565"/>
                  </a:lnTo>
                  <a:lnTo>
                    <a:pt x="2265029" y="149272"/>
                  </a:lnTo>
                  <a:lnTo>
                    <a:pt x="2223187" y="127032"/>
                  </a:lnTo>
                  <a:lnTo>
                    <a:pt x="2210119" y="124865"/>
                  </a:lnTo>
                  <a:lnTo>
                    <a:pt x="2196046" y="124142"/>
                  </a:lnTo>
                  <a:close/>
                </a:path>
                <a:path w="3409950" h="413384">
                  <a:moveTo>
                    <a:pt x="2377486" y="370418"/>
                  </a:moveTo>
                  <a:lnTo>
                    <a:pt x="2278976" y="370418"/>
                  </a:lnTo>
                  <a:lnTo>
                    <a:pt x="2278976" y="409621"/>
                  </a:lnTo>
                  <a:lnTo>
                    <a:pt x="2377486" y="409621"/>
                  </a:lnTo>
                  <a:lnTo>
                    <a:pt x="2377486" y="370418"/>
                  </a:lnTo>
                  <a:close/>
                </a:path>
                <a:path w="3409950" h="413384">
                  <a:moveTo>
                    <a:pt x="2377486" y="210087"/>
                  </a:moveTo>
                  <a:lnTo>
                    <a:pt x="2227711" y="210087"/>
                  </a:lnTo>
                  <a:lnTo>
                    <a:pt x="2238077" y="211061"/>
                  </a:lnTo>
                  <a:lnTo>
                    <a:pt x="2247563" y="213983"/>
                  </a:lnTo>
                  <a:lnTo>
                    <a:pt x="2275206" y="244139"/>
                  </a:lnTo>
                  <a:lnTo>
                    <a:pt x="2278976" y="268389"/>
                  </a:lnTo>
                  <a:lnTo>
                    <a:pt x="2278034" y="281457"/>
                  </a:lnTo>
                  <a:lnTo>
                    <a:pt x="2256170" y="318430"/>
                  </a:lnTo>
                  <a:lnTo>
                    <a:pt x="2227711" y="327194"/>
                  </a:lnTo>
                  <a:lnTo>
                    <a:pt x="2377486" y="327194"/>
                  </a:lnTo>
                  <a:lnTo>
                    <a:pt x="2377486" y="210087"/>
                  </a:lnTo>
                  <a:close/>
                </a:path>
                <a:path w="3409950" h="413384">
                  <a:moveTo>
                    <a:pt x="2377486" y="127661"/>
                  </a:moveTo>
                  <a:lnTo>
                    <a:pt x="2278976" y="127661"/>
                  </a:lnTo>
                  <a:lnTo>
                    <a:pt x="2278976" y="166864"/>
                  </a:lnTo>
                  <a:lnTo>
                    <a:pt x="2377486" y="166864"/>
                  </a:lnTo>
                  <a:lnTo>
                    <a:pt x="2377486" y="127661"/>
                  </a:lnTo>
                  <a:close/>
                </a:path>
                <a:path w="3409950" h="413384">
                  <a:moveTo>
                    <a:pt x="2548214" y="209585"/>
                  </a:moveTo>
                  <a:lnTo>
                    <a:pt x="2449201" y="209585"/>
                  </a:lnTo>
                  <a:lnTo>
                    <a:pt x="2449201" y="302566"/>
                  </a:lnTo>
                  <a:lnTo>
                    <a:pt x="2455955" y="349403"/>
                  </a:lnTo>
                  <a:lnTo>
                    <a:pt x="2476216" y="382857"/>
                  </a:lnTo>
                  <a:lnTo>
                    <a:pt x="2509985" y="402930"/>
                  </a:lnTo>
                  <a:lnTo>
                    <a:pt x="2557261" y="409621"/>
                  </a:lnTo>
                  <a:lnTo>
                    <a:pt x="2599982" y="409621"/>
                  </a:lnTo>
                  <a:lnTo>
                    <a:pt x="2599982" y="325686"/>
                  </a:lnTo>
                  <a:lnTo>
                    <a:pt x="2562957" y="325686"/>
                  </a:lnTo>
                  <a:lnTo>
                    <a:pt x="2556926" y="324011"/>
                  </a:lnTo>
                  <a:lnTo>
                    <a:pt x="2553240" y="320660"/>
                  </a:lnTo>
                  <a:lnTo>
                    <a:pt x="2549889" y="317309"/>
                  </a:lnTo>
                  <a:lnTo>
                    <a:pt x="2548214" y="311781"/>
                  </a:lnTo>
                  <a:lnTo>
                    <a:pt x="2548214" y="209585"/>
                  </a:lnTo>
                  <a:close/>
                </a:path>
                <a:path w="3409950" h="413384">
                  <a:moveTo>
                    <a:pt x="2599479" y="127661"/>
                  </a:moveTo>
                  <a:lnTo>
                    <a:pt x="2414522" y="127661"/>
                  </a:lnTo>
                  <a:lnTo>
                    <a:pt x="2414522" y="209585"/>
                  </a:lnTo>
                  <a:lnTo>
                    <a:pt x="2599479" y="209585"/>
                  </a:lnTo>
                  <a:lnTo>
                    <a:pt x="2599479" y="127661"/>
                  </a:lnTo>
                  <a:close/>
                </a:path>
                <a:path w="3409950" h="413384">
                  <a:moveTo>
                    <a:pt x="2548214" y="59307"/>
                  </a:moveTo>
                  <a:lnTo>
                    <a:pt x="2449201" y="59307"/>
                  </a:lnTo>
                  <a:lnTo>
                    <a:pt x="2449201" y="127661"/>
                  </a:lnTo>
                  <a:lnTo>
                    <a:pt x="2548214" y="127661"/>
                  </a:lnTo>
                  <a:lnTo>
                    <a:pt x="2548214" y="59307"/>
                  </a:lnTo>
                  <a:close/>
                </a:path>
                <a:path w="3409950" h="413384">
                  <a:moveTo>
                    <a:pt x="2694923" y="0"/>
                  </a:moveTo>
                  <a:lnTo>
                    <a:pt x="2652704" y="14575"/>
                  </a:lnTo>
                  <a:lnTo>
                    <a:pt x="2637124" y="51265"/>
                  </a:lnTo>
                  <a:lnTo>
                    <a:pt x="2638097" y="61631"/>
                  </a:lnTo>
                  <a:lnTo>
                    <a:pt x="2661374" y="93609"/>
                  </a:lnTo>
                  <a:lnTo>
                    <a:pt x="2694923" y="101525"/>
                  </a:lnTo>
                  <a:lnTo>
                    <a:pt x="2707111" y="100646"/>
                  </a:lnTo>
                  <a:lnTo>
                    <a:pt x="2743172" y="79725"/>
                  </a:lnTo>
                  <a:lnTo>
                    <a:pt x="2752219" y="51265"/>
                  </a:lnTo>
                  <a:lnTo>
                    <a:pt x="2751214" y="40679"/>
                  </a:lnTo>
                  <a:lnTo>
                    <a:pt x="2727718" y="8198"/>
                  </a:lnTo>
                  <a:lnTo>
                    <a:pt x="2694923" y="0"/>
                  </a:lnTo>
                  <a:close/>
                </a:path>
                <a:path w="3409950" h="413384">
                  <a:moveTo>
                    <a:pt x="2743675" y="127661"/>
                  </a:moveTo>
                  <a:lnTo>
                    <a:pt x="2645165" y="127661"/>
                  </a:lnTo>
                  <a:lnTo>
                    <a:pt x="2645165" y="409621"/>
                  </a:lnTo>
                  <a:lnTo>
                    <a:pt x="2743675" y="409621"/>
                  </a:lnTo>
                  <a:lnTo>
                    <a:pt x="2743675" y="127661"/>
                  </a:lnTo>
                  <a:close/>
                </a:path>
                <a:path w="3409950" h="413384">
                  <a:moveTo>
                    <a:pt x="2931456" y="124142"/>
                  </a:moveTo>
                  <a:lnTo>
                    <a:pt x="2891373" y="128540"/>
                  </a:lnTo>
                  <a:lnTo>
                    <a:pt x="2855563" y="141733"/>
                  </a:lnTo>
                  <a:lnTo>
                    <a:pt x="2813439" y="176601"/>
                  </a:lnTo>
                  <a:lnTo>
                    <a:pt x="2788466" y="227427"/>
                  </a:lnTo>
                  <a:lnTo>
                    <a:pt x="2783691" y="268389"/>
                  </a:lnTo>
                  <a:lnTo>
                    <a:pt x="2784885" y="289781"/>
                  </a:lnTo>
                  <a:lnTo>
                    <a:pt x="2794434" y="328230"/>
                  </a:lnTo>
                  <a:lnTo>
                    <a:pt x="2825407" y="374187"/>
                  </a:lnTo>
                  <a:lnTo>
                    <a:pt x="2872432" y="403244"/>
                  </a:lnTo>
                  <a:lnTo>
                    <a:pt x="2910378" y="412039"/>
                  </a:lnTo>
                  <a:lnTo>
                    <a:pt x="2930953" y="413139"/>
                  </a:lnTo>
                  <a:lnTo>
                    <a:pt x="2951529" y="412039"/>
                  </a:lnTo>
                  <a:lnTo>
                    <a:pt x="2989475" y="403244"/>
                  </a:lnTo>
                  <a:lnTo>
                    <a:pt x="3036877" y="374187"/>
                  </a:lnTo>
                  <a:lnTo>
                    <a:pt x="3068195" y="328042"/>
                  </a:lnTo>
                  <a:lnTo>
                    <a:pt x="3068309" y="327696"/>
                  </a:lnTo>
                  <a:lnTo>
                    <a:pt x="2930953" y="327696"/>
                  </a:lnTo>
                  <a:lnTo>
                    <a:pt x="2921121" y="326754"/>
                  </a:lnTo>
                  <a:lnTo>
                    <a:pt x="2887478" y="294022"/>
                  </a:lnTo>
                  <a:lnTo>
                    <a:pt x="2884212" y="268389"/>
                  </a:lnTo>
                  <a:lnTo>
                    <a:pt x="2885060" y="254913"/>
                  </a:lnTo>
                  <a:lnTo>
                    <a:pt x="2904975" y="218066"/>
                  </a:lnTo>
                  <a:lnTo>
                    <a:pt x="2931456" y="209585"/>
                  </a:lnTo>
                  <a:lnTo>
                    <a:pt x="3068384" y="209585"/>
                  </a:lnTo>
                  <a:lnTo>
                    <a:pt x="3068195" y="209019"/>
                  </a:lnTo>
                  <a:lnTo>
                    <a:pt x="3036877" y="163094"/>
                  </a:lnTo>
                  <a:lnTo>
                    <a:pt x="2989695" y="134037"/>
                  </a:lnTo>
                  <a:lnTo>
                    <a:pt x="2952000" y="125242"/>
                  </a:lnTo>
                  <a:lnTo>
                    <a:pt x="2931456" y="124142"/>
                  </a:lnTo>
                  <a:close/>
                </a:path>
                <a:path w="3409950" h="413384">
                  <a:moveTo>
                    <a:pt x="3068384" y="209585"/>
                  </a:moveTo>
                  <a:lnTo>
                    <a:pt x="2931456" y="209585"/>
                  </a:lnTo>
                  <a:lnTo>
                    <a:pt x="2941100" y="210527"/>
                  </a:lnTo>
                  <a:lnTo>
                    <a:pt x="2949927" y="213354"/>
                  </a:lnTo>
                  <a:lnTo>
                    <a:pt x="2975685" y="243133"/>
                  </a:lnTo>
                  <a:lnTo>
                    <a:pt x="2979203" y="268389"/>
                  </a:lnTo>
                  <a:lnTo>
                    <a:pt x="2978324" y="281897"/>
                  </a:lnTo>
                  <a:lnTo>
                    <a:pt x="2957906" y="319215"/>
                  </a:lnTo>
                  <a:lnTo>
                    <a:pt x="2930953" y="327696"/>
                  </a:lnTo>
                  <a:lnTo>
                    <a:pt x="3068309" y="327696"/>
                  </a:lnTo>
                  <a:lnTo>
                    <a:pt x="3074321" y="309477"/>
                  </a:lnTo>
                  <a:lnTo>
                    <a:pt x="3077996" y="289593"/>
                  </a:lnTo>
                  <a:lnTo>
                    <a:pt x="3079221" y="268389"/>
                  </a:lnTo>
                  <a:lnTo>
                    <a:pt x="3077996" y="247217"/>
                  </a:lnTo>
                  <a:lnTo>
                    <a:pt x="3074321" y="227427"/>
                  </a:lnTo>
                  <a:lnTo>
                    <a:pt x="3068384" y="209585"/>
                  </a:lnTo>
                  <a:close/>
                </a:path>
                <a:path w="3409950" h="413384">
                  <a:moveTo>
                    <a:pt x="3217810" y="127661"/>
                  </a:moveTo>
                  <a:lnTo>
                    <a:pt x="3119300" y="127661"/>
                  </a:lnTo>
                  <a:lnTo>
                    <a:pt x="3119300" y="409621"/>
                  </a:lnTo>
                  <a:lnTo>
                    <a:pt x="3217810" y="409621"/>
                  </a:lnTo>
                  <a:lnTo>
                    <a:pt x="3217810" y="258337"/>
                  </a:lnTo>
                  <a:lnTo>
                    <a:pt x="3218595" y="246934"/>
                  </a:lnTo>
                  <a:lnTo>
                    <a:pt x="3245327" y="210087"/>
                  </a:lnTo>
                  <a:lnTo>
                    <a:pt x="3265055" y="206569"/>
                  </a:lnTo>
                  <a:lnTo>
                    <a:pt x="3405132" y="206569"/>
                  </a:lnTo>
                  <a:lnTo>
                    <a:pt x="3402642" y="195763"/>
                  </a:lnTo>
                  <a:lnTo>
                    <a:pt x="3393690" y="175345"/>
                  </a:lnTo>
                  <a:lnTo>
                    <a:pt x="3388344" y="167869"/>
                  </a:lnTo>
                  <a:lnTo>
                    <a:pt x="3217810" y="167869"/>
                  </a:lnTo>
                  <a:lnTo>
                    <a:pt x="3217810" y="127661"/>
                  </a:lnTo>
                  <a:close/>
                </a:path>
                <a:path w="3409950" h="413384">
                  <a:moveTo>
                    <a:pt x="3405132" y="206569"/>
                  </a:moveTo>
                  <a:lnTo>
                    <a:pt x="3265055" y="206569"/>
                  </a:lnTo>
                  <a:lnTo>
                    <a:pt x="3275075" y="207449"/>
                  </a:lnTo>
                  <a:lnTo>
                    <a:pt x="3284028" y="210087"/>
                  </a:lnTo>
                  <a:lnTo>
                    <a:pt x="3310509" y="246934"/>
                  </a:lnTo>
                  <a:lnTo>
                    <a:pt x="3311294" y="258337"/>
                  </a:lnTo>
                  <a:lnTo>
                    <a:pt x="3311294" y="409621"/>
                  </a:lnTo>
                  <a:lnTo>
                    <a:pt x="3409804" y="409621"/>
                  </a:lnTo>
                  <a:lnTo>
                    <a:pt x="3409804" y="245270"/>
                  </a:lnTo>
                  <a:lnTo>
                    <a:pt x="3408014" y="219071"/>
                  </a:lnTo>
                  <a:lnTo>
                    <a:pt x="3405132" y="206569"/>
                  </a:lnTo>
                  <a:close/>
                </a:path>
                <a:path w="3409950" h="413384">
                  <a:moveTo>
                    <a:pt x="3303755" y="125148"/>
                  </a:moveTo>
                  <a:lnTo>
                    <a:pt x="3264458" y="131933"/>
                  </a:lnTo>
                  <a:lnTo>
                    <a:pt x="3224909" y="158790"/>
                  </a:lnTo>
                  <a:lnTo>
                    <a:pt x="3217810" y="167869"/>
                  </a:lnTo>
                  <a:lnTo>
                    <a:pt x="3388344" y="167869"/>
                  </a:lnTo>
                  <a:lnTo>
                    <a:pt x="3347481" y="133315"/>
                  </a:lnTo>
                  <a:lnTo>
                    <a:pt x="3303755" y="125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8931360" y="15706"/>
            <a:ext cx="492759" cy="10827385"/>
          </a:xfrm>
          <a:custGeom>
            <a:avLst/>
            <a:gdLst/>
            <a:ahLst/>
            <a:cxnLst/>
            <a:rect l="l" t="t" r="r" b="b"/>
            <a:pathLst>
              <a:path w="492759" h="10827385">
                <a:moveTo>
                  <a:pt x="0" y="0"/>
                </a:moveTo>
                <a:lnTo>
                  <a:pt x="0" y="10826895"/>
                </a:lnTo>
                <a:lnTo>
                  <a:pt x="492131" y="10826895"/>
                </a:lnTo>
                <a:lnTo>
                  <a:pt x="492131" y="0"/>
                </a:lnTo>
                <a:lnTo>
                  <a:pt x="0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267428" y="2859729"/>
            <a:ext cx="1302385" cy="8449310"/>
          </a:xfrm>
          <a:custGeom>
            <a:avLst/>
            <a:gdLst/>
            <a:ahLst/>
            <a:cxnLst/>
            <a:rect l="l" t="t" r="r" b="b"/>
            <a:pathLst>
              <a:path w="1302384" h="8449310">
                <a:moveTo>
                  <a:pt x="1302181" y="8260245"/>
                </a:moveTo>
                <a:lnTo>
                  <a:pt x="1265777" y="208235"/>
                </a:lnTo>
                <a:lnTo>
                  <a:pt x="1260029" y="160250"/>
                </a:lnTo>
                <a:lnTo>
                  <a:pt x="1244076" y="116260"/>
                </a:lnTo>
                <a:lnTo>
                  <a:pt x="1219179" y="77516"/>
                </a:lnTo>
                <a:lnTo>
                  <a:pt x="1186602" y="45268"/>
                </a:lnTo>
                <a:lnTo>
                  <a:pt x="1147608" y="20766"/>
                </a:lnTo>
                <a:lnTo>
                  <a:pt x="1103458" y="5260"/>
                </a:lnTo>
                <a:lnTo>
                  <a:pt x="1055416" y="0"/>
                </a:lnTo>
                <a:lnTo>
                  <a:pt x="208467" y="4770"/>
                </a:lnTo>
                <a:lnTo>
                  <a:pt x="160475" y="10572"/>
                </a:lnTo>
                <a:lnTo>
                  <a:pt x="116468" y="26574"/>
                </a:lnTo>
                <a:lnTo>
                  <a:pt x="77697" y="51514"/>
                </a:lnTo>
                <a:lnTo>
                  <a:pt x="45413" y="84128"/>
                </a:lnTo>
                <a:lnTo>
                  <a:pt x="20868" y="123150"/>
                </a:lnTo>
                <a:lnTo>
                  <a:pt x="5313" y="167317"/>
                </a:lnTo>
                <a:lnTo>
                  <a:pt x="0" y="215366"/>
                </a:lnTo>
                <a:lnTo>
                  <a:pt x="36403" y="8267375"/>
                </a:lnTo>
                <a:lnTo>
                  <a:pt x="42151" y="8315361"/>
                </a:lnTo>
                <a:lnTo>
                  <a:pt x="58105" y="8359351"/>
                </a:lnTo>
                <a:lnTo>
                  <a:pt x="83001" y="8398095"/>
                </a:lnTo>
                <a:lnTo>
                  <a:pt x="115578" y="8430343"/>
                </a:lnTo>
                <a:lnTo>
                  <a:pt x="1186038" y="8448827"/>
                </a:lnTo>
                <a:lnTo>
                  <a:pt x="1224483" y="8424096"/>
                </a:lnTo>
                <a:lnTo>
                  <a:pt x="1256767" y="8391483"/>
                </a:lnTo>
                <a:lnTo>
                  <a:pt x="1281312" y="8352461"/>
                </a:lnTo>
                <a:lnTo>
                  <a:pt x="1296867" y="8308293"/>
                </a:lnTo>
                <a:lnTo>
                  <a:pt x="1302181" y="8260245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2649134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5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8723" y="2649134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5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173" y="2697718"/>
            <a:ext cx="6558075" cy="4427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744" y="3534468"/>
            <a:ext cx="9074990" cy="235687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50248" y="6827017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340" y="6907014"/>
            <a:ext cx="8474928" cy="4427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131" y="7775176"/>
            <a:ext cx="7788375" cy="23568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82499" y="2331237"/>
            <a:ext cx="5019202" cy="10709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35134" y="3786774"/>
            <a:ext cx="8782463" cy="235251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0052050" y="6827017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2499" y="6865131"/>
            <a:ext cx="5719996" cy="442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52893" y="7555288"/>
            <a:ext cx="8371218" cy="285545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96840"/>
            <a:ext cx="7445375" cy="1330325"/>
            <a:chOff x="0" y="596840"/>
            <a:chExt cx="7445375" cy="133032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96840"/>
              <a:ext cx="7444799" cy="132980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596840"/>
              <a:ext cx="7403465" cy="1246505"/>
            </a:xfrm>
            <a:custGeom>
              <a:avLst/>
              <a:gdLst/>
              <a:ahLst/>
              <a:cxnLst/>
              <a:rect l="l" t="t" r="r" b="b"/>
              <a:pathLst>
                <a:path w="7403465" h="1246505">
                  <a:moveTo>
                    <a:pt x="719349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7193498" y="1246035"/>
                  </a:lnTo>
                  <a:lnTo>
                    <a:pt x="7241515" y="1240504"/>
                  </a:lnTo>
                  <a:lnTo>
                    <a:pt x="7285594" y="1224749"/>
                  </a:lnTo>
                  <a:lnTo>
                    <a:pt x="7324478" y="1200028"/>
                  </a:lnTo>
                  <a:lnTo>
                    <a:pt x="7356909" y="1167597"/>
                  </a:lnTo>
                  <a:lnTo>
                    <a:pt x="7381630" y="1128714"/>
                  </a:lnTo>
                  <a:lnTo>
                    <a:pt x="7397385" y="1084635"/>
                  </a:lnTo>
                  <a:lnTo>
                    <a:pt x="7402915" y="1036617"/>
                  </a:lnTo>
                  <a:lnTo>
                    <a:pt x="7402915" y="209417"/>
                  </a:lnTo>
                  <a:lnTo>
                    <a:pt x="7397385" y="161400"/>
                  </a:lnTo>
                  <a:lnTo>
                    <a:pt x="7381630" y="117321"/>
                  </a:lnTo>
                  <a:lnTo>
                    <a:pt x="7356909" y="78437"/>
                  </a:lnTo>
                  <a:lnTo>
                    <a:pt x="7324478" y="46006"/>
                  </a:lnTo>
                  <a:lnTo>
                    <a:pt x="7285594" y="21285"/>
                  </a:lnTo>
                  <a:lnTo>
                    <a:pt x="7241515" y="5530"/>
                  </a:lnTo>
                  <a:lnTo>
                    <a:pt x="719349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306" y="983006"/>
              <a:ext cx="4841636" cy="413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44624" y="5155361"/>
            <a:ext cx="3049270" cy="1120775"/>
          </a:xfrm>
          <a:custGeom>
            <a:avLst/>
            <a:gdLst/>
            <a:ahLst/>
            <a:cxnLst/>
            <a:rect l="l" t="t" r="r" b="b"/>
            <a:pathLst>
              <a:path w="3049270" h="1120775">
                <a:moveTo>
                  <a:pt x="851443" y="958295"/>
                </a:moveTo>
                <a:lnTo>
                  <a:pt x="588380" y="958295"/>
                </a:lnTo>
                <a:lnTo>
                  <a:pt x="709004" y="1120468"/>
                </a:lnTo>
                <a:lnTo>
                  <a:pt x="986441" y="1120468"/>
                </a:lnTo>
                <a:lnTo>
                  <a:pt x="851443" y="958295"/>
                </a:lnTo>
                <a:close/>
              </a:path>
              <a:path w="3049270" h="1120775">
                <a:moveTo>
                  <a:pt x="483838" y="5361"/>
                </a:moveTo>
                <a:lnTo>
                  <a:pt x="431621" y="7827"/>
                </a:lnTo>
                <a:lnTo>
                  <a:pt x="381120" y="15225"/>
                </a:lnTo>
                <a:lnTo>
                  <a:pt x="332334" y="27556"/>
                </a:lnTo>
                <a:lnTo>
                  <a:pt x="285263" y="44818"/>
                </a:lnTo>
                <a:lnTo>
                  <a:pt x="239908" y="67013"/>
                </a:lnTo>
                <a:lnTo>
                  <a:pt x="197717" y="93604"/>
                </a:lnTo>
                <a:lnTo>
                  <a:pt x="159063" y="124055"/>
                </a:lnTo>
                <a:lnTo>
                  <a:pt x="123948" y="158366"/>
                </a:lnTo>
                <a:lnTo>
                  <a:pt x="92371" y="196537"/>
                </a:lnTo>
                <a:lnTo>
                  <a:pt x="64333" y="238568"/>
                </a:lnTo>
                <a:lnTo>
                  <a:pt x="41173" y="283655"/>
                </a:lnTo>
                <a:lnTo>
                  <a:pt x="23159" y="330993"/>
                </a:lnTo>
                <a:lnTo>
                  <a:pt x="10293" y="380583"/>
                </a:lnTo>
                <a:lnTo>
                  <a:pt x="2573" y="432425"/>
                </a:lnTo>
                <a:lnTo>
                  <a:pt x="0" y="486519"/>
                </a:lnTo>
                <a:lnTo>
                  <a:pt x="2573" y="540666"/>
                </a:lnTo>
                <a:lnTo>
                  <a:pt x="10293" y="592668"/>
                </a:lnTo>
                <a:lnTo>
                  <a:pt x="23159" y="642527"/>
                </a:lnTo>
                <a:lnTo>
                  <a:pt x="41173" y="690240"/>
                </a:lnTo>
                <a:lnTo>
                  <a:pt x="64333" y="735810"/>
                </a:lnTo>
                <a:lnTo>
                  <a:pt x="92371" y="777841"/>
                </a:lnTo>
                <a:lnTo>
                  <a:pt x="123948" y="816012"/>
                </a:lnTo>
                <a:lnTo>
                  <a:pt x="159063" y="850323"/>
                </a:lnTo>
                <a:lnTo>
                  <a:pt x="197717" y="880774"/>
                </a:lnTo>
                <a:lnTo>
                  <a:pt x="239908" y="907365"/>
                </a:lnTo>
                <a:lnTo>
                  <a:pt x="285263" y="929560"/>
                </a:lnTo>
                <a:lnTo>
                  <a:pt x="332334" y="946822"/>
                </a:lnTo>
                <a:lnTo>
                  <a:pt x="381120" y="959153"/>
                </a:lnTo>
                <a:lnTo>
                  <a:pt x="431621" y="966551"/>
                </a:lnTo>
                <a:lnTo>
                  <a:pt x="483838" y="969017"/>
                </a:lnTo>
                <a:lnTo>
                  <a:pt x="509471" y="968347"/>
                </a:lnTo>
                <a:lnTo>
                  <a:pt x="535439" y="966337"/>
                </a:lnTo>
                <a:lnTo>
                  <a:pt x="561742" y="962986"/>
                </a:lnTo>
                <a:lnTo>
                  <a:pt x="588380" y="958295"/>
                </a:lnTo>
                <a:lnTo>
                  <a:pt x="851443" y="958295"/>
                </a:lnTo>
                <a:lnTo>
                  <a:pt x="780039" y="872517"/>
                </a:lnTo>
                <a:lnTo>
                  <a:pt x="821168" y="837587"/>
                </a:lnTo>
                <a:lnTo>
                  <a:pt x="857439" y="798467"/>
                </a:lnTo>
                <a:lnTo>
                  <a:pt x="885389" y="759935"/>
                </a:lnTo>
                <a:lnTo>
                  <a:pt x="483838" y="759935"/>
                </a:lnTo>
                <a:lnTo>
                  <a:pt x="429725" y="755327"/>
                </a:lnTo>
                <a:lnTo>
                  <a:pt x="381307" y="741506"/>
                </a:lnTo>
                <a:lnTo>
                  <a:pt x="338586" y="718470"/>
                </a:lnTo>
                <a:lnTo>
                  <a:pt x="301561" y="686220"/>
                </a:lnTo>
                <a:lnTo>
                  <a:pt x="272242" y="645592"/>
                </a:lnTo>
                <a:lnTo>
                  <a:pt x="251301" y="598767"/>
                </a:lnTo>
                <a:lnTo>
                  <a:pt x="238736" y="545742"/>
                </a:lnTo>
                <a:lnTo>
                  <a:pt x="234547" y="486519"/>
                </a:lnTo>
                <a:lnTo>
                  <a:pt x="238736" y="426793"/>
                </a:lnTo>
                <a:lnTo>
                  <a:pt x="251301" y="373601"/>
                </a:lnTo>
                <a:lnTo>
                  <a:pt x="272242" y="326942"/>
                </a:lnTo>
                <a:lnTo>
                  <a:pt x="301561" y="286818"/>
                </a:lnTo>
                <a:lnTo>
                  <a:pt x="338586" y="254568"/>
                </a:lnTo>
                <a:lnTo>
                  <a:pt x="381307" y="231532"/>
                </a:lnTo>
                <a:lnTo>
                  <a:pt x="429725" y="217710"/>
                </a:lnTo>
                <a:lnTo>
                  <a:pt x="483838" y="213103"/>
                </a:lnTo>
                <a:lnTo>
                  <a:pt x="884228" y="213103"/>
                </a:lnTo>
                <a:lnTo>
                  <a:pt x="873536" y="196537"/>
                </a:lnTo>
                <a:lnTo>
                  <a:pt x="842549" y="158366"/>
                </a:lnTo>
                <a:lnTo>
                  <a:pt x="807702" y="124055"/>
                </a:lnTo>
                <a:lnTo>
                  <a:pt x="768995" y="93604"/>
                </a:lnTo>
                <a:lnTo>
                  <a:pt x="726428" y="67013"/>
                </a:lnTo>
                <a:lnTo>
                  <a:pt x="681555" y="44818"/>
                </a:lnTo>
                <a:lnTo>
                  <a:pt x="634860" y="27556"/>
                </a:lnTo>
                <a:lnTo>
                  <a:pt x="586342" y="15225"/>
                </a:lnTo>
                <a:lnTo>
                  <a:pt x="536002" y="7827"/>
                </a:lnTo>
                <a:lnTo>
                  <a:pt x="483838" y="5361"/>
                </a:lnTo>
                <a:close/>
              </a:path>
              <a:path w="3049270" h="1120775">
                <a:moveTo>
                  <a:pt x="884228" y="213103"/>
                </a:moveTo>
                <a:lnTo>
                  <a:pt x="483838" y="213103"/>
                </a:lnTo>
                <a:lnTo>
                  <a:pt x="537282" y="217794"/>
                </a:lnTo>
                <a:lnTo>
                  <a:pt x="585029" y="231867"/>
                </a:lnTo>
                <a:lnTo>
                  <a:pt x="627080" y="255322"/>
                </a:lnTo>
                <a:lnTo>
                  <a:pt x="663435" y="288158"/>
                </a:lnTo>
                <a:lnTo>
                  <a:pt x="693340" y="328199"/>
                </a:lnTo>
                <a:lnTo>
                  <a:pt x="714700" y="374606"/>
                </a:lnTo>
                <a:lnTo>
                  <a:pt x="727517" y="427379"/>
                </a:lnTo>
                <a:lnTo>
                  <a:pt x="731789" y="486519"/>
                </a:lnTo>
                <a:lnTo>
                  <a:pt x="727517" y="545156"/>
                </a:lnTo>
                <a:lnTo>
                  <a:pt x="714700" y="597761"/>
                </a:lnTo>
                <a:lnTo>
                  <a:pt x="693340" y="644336"/>
                </a:lnTo>
                <a:lnTo>
                  <a:pt x="663435" y="684879"/>
                </a:lnTo>
                <a:lnTo>
                  <a:pt x="627080" y="717716"/>
                </a:lnTo>
                <a:lnTo>
                  <a:pt x="585029" y="741171"/>
                </a:lnTo>
                <a:lnTo>
                  <a:pt x="537282" y="755244"/>
                </a:lnTo>
                <a:lnTo>
                  <a:pt x="483838" y="759935"/>
                </a:lnTo>
                <a:lnTo>
                  <a:pt x="885389" y="759935"/>
                </a:lnTo>
                <a:lnTo>
                  <a:pt x="915406" y="707664"/>
                </a:lnTo>
                <a:lnTo>
                  <a:pt x="933259" y="666652"/>
                </a:lnTo>
                <a:lnTo>
                  <a:pt x="947144" y="624031"/>
                </a:lnTo>
                <a:lnTo>
                  <a:pt x="957062" y="579802"/>
                </a:lnTo>
                <a:lnTo>
                  <a:pt x="963013" y="533964"/>
                </a:lnTo>
                <a:lnTo>
                  <a:pt x="964996" y="486519"/>
                </a:lnTo>
                <a:lnTo>
                  <a:pt x="962423" y="432425"/>
                </a:lnTo>
                <a:lnTo>
                  <a:pt x="954703" y="380583"/>
                </a:lnTo>
                <a:lnTo>
                  <a:pt x="941836" y="330993"/>
                </a:lnTo>
                <a:lnTo>
                  <a:pt x="923823" y="283655"/>
                </a:lnTo>
                <a:lnTo>
                  <a:pt x="900663" y="238568"/>
                </a:lnTo>
                <a:lnTo>
                  <a:pt x="884228" y="213103"/>
                </a:lnTo>
                <a:close/>
              </a:path>
              <a:path w="3049270" h="1120775">
                <a:moveTo>
                  <a:pt x="1479776" y="0"/>
                </a:moveTo>
                <a:lnTo>
                  <a:pt x="1435715" y="2010"/>
                </a:lnTo>
                <a:lnTo>
                  <a:pt x="1394669" y="8041"/>
                </a:lnTo>
                <a:lnTo>
                  <a:pt x="1356639" y="18093"/>
                </a:lnTo>
                <a:lnTo>
                  <a:pt x="1290714" y="49087"/>
                </a:lnTo>
                <a:lnTo>
                  <a:pt x="1240454" y="91976"/>
                </a:lnTo>
                <a:lnTo>
                  <a:pt x="1205858" y="146173"/>
                </a:lnTo>
                <a:lnTo>
                  <a:pt x="1188435" y="207156"/>
                </a:lnTo>
                <a:lnTo>
                  <a:pt x="1186257" y="239909"/>
                </a:lnTo>
                <a:lnTo>
                  <a:pt x="1187178" y="262944"/>
                </a:lnTo>
                <a:lnTo>
                  <a:pt x="1194550" y="306503"/>
                </a:lnTo>
                <a:lnTo>
                  <a:pt x="1209628" y="346712"/>
                </a:lnTo>
                <a:lnTo>
                  <a:pt x="1234423" y="387590"/>
                </a:lnTo>
                <a:lnTo>
                  <a:pt x="1250590" y="408783"/>
                </a:lnTo>
                <a:lnTo>
                  <a:pt x="1205942" y="433243"/>
                </a:lnTo>
                <a:lnTo>
                  <a:pt x="1167158" y="461054"/>
                </a:lnTo>
                <a:lnTo>
                  <a:pt x="1134237" y="492215"/>
                </a:lnTo>
                <a:lnTo>
                  <a:pt x="1107181" y="526727"/>
                </a:lnTo>
                <a:lnTo>
                  <a:pt x="1086658" y="563333"/>
                </a:lnTo>
                <a:lnTo>
                  <a:pt x="1071998" y="602117"/>
                </a:lnTo>
                <a:lnTo>
                  <a:pt x="1063203" y="643079"/>
                </a:lnTo>
                <a:lnTo>
                  <a:pt x="1060271" y="686220"/>
                </a:lnTo>
                <a:lnTo>
                  <a:pt x="1062951" y="728438"/>
                </a:lnTo>
                <a:lnTo>
                  <a:pt x="1070993" y="767976"/>
                </a:lnTo>
                <a:lnTo>
                  <a:pt x="1084396" y="804834"/>
                </a:lnTo>
                <a:lnTo>
                  <a:pt x="1103160" y="839011"/>
                </a:lnTo>
                <a:lnTo>
                  <a:pt x="1127536" y="869418"/>
                </a:lnTo>
                <a:lnTo>
                  <a:pt x="1156436" y="896307"/>
                </a:lnTo>
                <a:lnTo>
                  <a:pt x="1189859" y="919678"/>
                </a:lnTo>
                <a:lnTo>
                  <a:pt x="1227805" y="939531"/>
                </a:lnTo>
                <a:lnTo>
                  <a:pt x="1269772" y="954777"/>
                </a:lnTo>
                <a:lnTo>
                  <a:pt x="1315258" y="965667"/>
                </a:lnTo>
                <a:lnTo>
                  <a:pt x="1364262" y="972200"/>
                </a:lnTo>
                <a:lnTo>
                  <a:pt x="1416784" y="974378"/>
                </a:lnTo>
                <a:lnTo>
                  <a:pt x="1467440" y="972354"/>
                </a:lnTo>
                <a:lnTo>
                  <a:pt x="1516018" y="966282"/>
                </a:lnTo>
                <a:lnTo>
                  <a:pt x="1562518" y="956162"/>
                </a:lnTo>
                <a:lnTo>
                  <a:pt x="1606938" y="941993"/>
                </a:lnTo>
                <a:lnTo>
                  <a:pt x="1649280" y="923776"/>
                </a:lnTo>
                <a:lnTo>
                  <a:pt x="1689543" y="901511"/>
                </a:lnTo>
                <a:lnTo>
                  <a:pt x="1727727" y="875198"/>
                </a:lnTo>
                <a:lnTo>
                  <a:pt x="1995596" y="875198"/>
                </a:lnTo>
                <a:lnTo>
                  <a:pt x="1908268" y="789421"/>
                </a:lnTo>
                <a:lnTo>
                  <a:pt x="1427506" y="789421"/>
                </a:lnTo>
                <a:lnTo>
                  <a:pt x="1395674" y="787326"/>
                </a:lnTo>
                <a:lnTo>
                  <a:pt x="1342063" y="770573"/>
                </a:lnTo>
                <a:lnTo>
                  <a:pt x="1303279" y="737485"/>
                </a:lnTo>
                <a:lnTo>
                  <a:pt x="1283845" y="694596"/>
                </a:lnTo>
                <a:lnTo>
                  <a:pt x="1281416" y="670136"/>
                </a:lnTo>
                <a:lnTo>
                  <a:pt x="1287447" y="630096"/>
                </a:lnTo>
                <a:lnTo>
                  <a:pt x="1305541" y="594411"/>
                </a:lnTo>
                <a:lnTo>
                  <a:pt x="1335697" y="563082"/>
                </a:lnTo>
                <a:lnTo>
                  <a:pt x="1377916" y="536109"/>
                </a:lnTo>
                <a:lnTo>
                  <a:pt x="1648643" y="536109"/>
                </a:lnTo>
                <a:lnTo>
                  <a:pt x="1477096" y="368575"/>
                </a:lnTo>
                <a:lnTo>
                  <a:pt x="1443254" y="330712"/>
                </a:lnTo>
                <a:lnTo>
                  <a:pt x="1419464" y="297540"/>
                </a:lnTo>
                <a:lnTo>
                  <a:pt x="1403129" y="252809"/>
                </a:lnTo>
                <a:lnTo>
                  <a:pt x="1402040" y="238568"/>
                </a:lnTo>
                <a:lnTo>
                  <a:pt x="1403381" y="224495"/>
                </a:lnTo>
                <a:lnTo>
                  <a:pt x="1423485" y="190318"/>
                </a:lnTo>
                <a:lnTo>
                  <a:pt x="1461683" y="172727"/>
                </a:lnTo>
                <a:lnTo>
                  <a:pt x="1477096" y="171555"/>
                </a:lnTo>
                <a:lnTo>
                  <a:pt x="1753148" y="171555"/>
                </a:lnTo>
                <a:lnTo>
                  <a:pt x="1746994" y="152121"/>
                </a:lnTo>
                <a:lnTo>
                  <a:pt x="1714994" y="96583"/>
                </a:lnTo>
                <a:lnTo>
                  <a:pt x="1666745" y="51684"/>
                </a:lnTo>
                <a:lnTo>
                  <a:pt x="1602663" y="18847"/>
                </a:lnTo>
                <a:lnTo>
                  <a:pt x="1565219" y="8376"/>
                </a:lnTo>
                <a:lnTo>
                  <a:pt x="1524257" y="2094"/>
                </a:lnTo>
                <a:lnTo>
                  <a:pt x="1479776" y="0"/>
                </a:lnTo>
                <a:close/>
              </a:path>
              <a:path w="3049270" h="1120775">
                <a:moveTo>
                  <a:pt x="1995596" y="875198"/>
                </a:moveTo>
                <a:lnTo>
                  <a:pt x="1727727" y="875198"/>
                </a:lnTo>
                <a:lnTo>
                  <a:pt x="1814845" y="959635"/>
                </a:lnTo>
                <a:lnTo>
                  <a:pt x="2081559" y="959635"/>
                </a:lnTo>
                <a:lnTo>
                  <a:pt x="1995596" y="875198"/>
                </a:lnTo>
                <a:close/>
              </a:path>
              <a:path w="3049270" h="1120775">
                <a:moveTo>
                  <a:pt x="1648643" y="536109"/>
                </a:moveTo>
                <a:lnTo>
                  <a:pt x="1377916" y="536109"/>
                </a:lnTo>
                <a:lnTo>
                  <a:pt x="1586998" y="738490"/>
                </a:lnTo>
                <a:lnTo>
                  <a:pt x="1550895" y="760772"/>
                </a:lnTo>
                <a:lnTo>
                  <a:pt x="1512278" y="776688"/>
                </a:lnTo>
                <a:lnTo>
                  <a:pt x="1471148" y="786237"/>
                </a:lnTo>
                <a:lnTo>
                  <a:pt x="1427506" y="789421"/>
                </a:lnTo>
                <a:lnTo>
                  <a:pt x="1908268" y="789421"/>
                </a:lnTo>
                <a:lnTo>
                  <a:pt x="1855053" y="737150"/>
                </a:lnTo>
                <a:lnTo>
                  <a:pt x="1877838" y="701130"/>
                </a:lnTo>
                <a:lnTo>
                  <a:pt x="1899282" y="664105"/>
                </a:lnTo>
                <a:lnTo>
                  <a:pt x="1919386" y="626075"/>
                </a:lnTo>
                <a:lnTo>
                  <a:pt x="1935573" y="592400"/>
                </a:lnTo>
                <a:lnTo>
                  <a:pt x="1706283" y="592400"/>
                </a:lnTo>
                <a:lnTo>
                  <a:pt x="1648643" y="536109"/>
                </a:lnTo>
                <a:close/>
              </a:path>
              <a:path w="3049270" h="1120775">
                <a:moveTo>
                  <a:pt x="2002483" y="470436"/>
                </a:moveTo>
                <a:lnTo>
                  <a:pt x="1773296" y="470436"/>
                </a:lnTo>
                <a:lnTo>
                  <a:pt x="1723706" y="554873"/>
                </a:lnTo>
                <a:lnTo>
                  <a:pt x="1719923" y="563333"/>
                </a:lnTo>
                <a:lnTo>
                  <a:pt x="1716558" y="570062"/>
                </a:lnTo>
                <a:lnTo>
                  <a:pt x="1712984" y="576317"/>
                </a:lnTo>
                <a:lnTo>
                  <a:pt x="1710303" y="582572"/>
                </a:lnTo>
                <a:lnTo>
                  <a:pt x="1708070" y="587933"/>
                </a:lnTo>
                <a:lnTo>
                  <a:pt x="1706283" y="592400"/>
                </a:lnTo>
                <a:lnTo>
                  <a:pt x="1935573" y="592400"/>
                </a:lnTo>
                <a:lnTo>
                  <a:pt x="1938150" y="587039"/>
                </a:lnTo>
                <a:lnTo>
                  <a:pt x="2002483" y="470436"/>
                </a:lnTo>
                <a:close/>
              </a:path>
              <a:path w="3049270" h="1120775">
                <a:moveTo>
                  <a:pt x="1753148" y="171555"/>
                </a:moveTo>
                <a:lnTo>
                  <a:pt x="1477096" y="171555"/>
                </a:lnTo>
                <a:lnTo>
                  <a:pt x="1492342" y="172811"/>
                </a:lnTo>
                <a:lnTo>
                  <a:pt x="1505912" y="176581"/>
                </a:lnTo>
                <a:lnTo>
                  <a:pt x="1536738" y="202130"/>
                </a:lnTo>
                <a:lnTo>
                  <a:pt x="1546790" y="246610"/>
                </a:lnTo>
                <a:lnTo>
                  <a:pt x="1762574" y="246610"/>
                </a:lnTo>
                <a:lnTo>
                  <a:pt x="1761737" y="213773"/>
                </a:lnTo>
                <a:lnTo>
                  <a:pt x="1756543" y="182277"/>
                </a:lnTo>
                <a:lnTo>
                  <a:pt x="1753148" y="171555"/>
                </a:lnTo>
                <a:close/>
              </a:path>
              <a:path w="3049270" h="1120775">
                <a:moveTo>
                  <a:pt x="2708608" y="18763"/>
                </a:moveTo>
                <a:lnTo>
                  <a:pt x="2443234" y="18763"/>
                </a:lnTo>
                <a:lnTo>
                  <a:pt x="2102804" y="959635"/>
                </a:lnTo>
                <a:lnTo>
                  <a:pt x="2342714" y="959635"/>
                </a:lnTo>
                <a:lnTo>
                  <a:pt x="2399005" y="793441"/>
                </a:lnTo>
                <a:lnTo>
                  <a:pt x="2988905" y="793441"/>
                </a:lnTo>
                <a:lnTo>
                  <a:pt x="2924892" y="616525"/>
                </a:lnTo>
                <a:lnTo>
                  <a:pt x="2459317" y="616525"/>
                </a:lnTo>
                <a:lnTo>
                  <a:pt x="2574581" y="272075"/>
                </a:lnTo>
                <a:lnTo>
                  <a:pt x="2800262" y="272075"/>
                </a:lnTo>
                <a:lnTo>
                  <a:pt x="2708608" y="18763"/>
                </a:lnTo>
                <a:close/>
              </a:path>
              <a:path w="3049270" h="1120775">
                <a:moveTo>
                  <a:pt x="2988905" y="793441"/>
                </a:moveTo>
                <a:lnTo>
                  <a:pt x="2750157" y="793441"/>
                </a:lnTo>
                <a:lnTo>
                  <a:pt x="2806448" y="959635"/>
                </a:lnTo>
                <a:lnTo>
                  <a:pt x="3049038" y="959635"/>
                </a:lnTo>
                <a:lnTo>
                  <a:pt x="2988905" y="793441"/>
                </a:lnTo>
                <a:close/>
              </a:path>
              <a:path w="3049270" h="1120775">
                <a:moveTo>
                  <a:pt x="2800262" y="272075"/>
                </a:moveTo>
                <a:lnTo>
                  <a:pt x="2574581" y="272075"/>
                </a:lnTo>
                <a:lnTo>
                  <a:pt x="2691184" y="616525"/>
                </a:lnTo>
                <a:lnTo>
                  <a:pt x="2924892" y="616525"/>
                </a:lnTo>
                <a:lnTo>
                  <a:pt x="2800262" y="2720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31360" y="0"/>
            <a:ext cx="492759" cy="10827385"/>
          </a:xfrm>
          <a:custGeom>
            <a:avLst/>
            <a:gdLst/>
            <a:ahLst/>
            <a:cxnLst/>
            <a:rect l="l" t="t" r="r" b="b"/>
            <a:pathLst>
              <a:path w="492759" h="10827385">
                <a:moveTo>
                  <a:pt x="0" y="0"/>
                </a:moveTo>
                <a:lnTo>
                  <a:pt x="0" y="10826895"/>
                </a:lnTo>
                <a:lnTo>
                  <a:pt x="492131" y="10826895"/>
                </a:lnTo>
                <a:lnTo>
                  <a:pt x="492131" y="0"/>
                </a:lnTo>
                <a:lnTo>
                  <a:pt x="0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67428" y="2844022"/>
            <a:ext cx="1302385" cy="8464550"/>
          </a:xfrm>
          <a:custGeom>
            <a:avLst/>
            <a:gdLst/>
            <a:ahLst/>
            <a:cxnLst/>
            <a:rect l="l" t="t" r="r" b="b"/>
            <a:pathLst>
              <a:path w="1302384" h="8464550">
                <a:moveTo>
                  <a:pt x="1302181" y="8260245"/>
                </a:moveTo>
                <a:lnTo>
                  <a:pt x="1265777" y="208235"/>
                </a:lnTo>
                <a:lnTo>
                  <a:pt x="1260029" y="160250"/>
                </a:lnTo>
                <a:lnTo>
                  <a:pt x="1244076" y="116260"/>
                </a:lnTo>
                <a:lnTo>
                  <a:pt x="1219179" y="77516"/>
                </a:lnTo>
                <a:lnTo>
                  <a:pt x="1186602" y="45268"/>
                </a:lnTo>
                <a:lnTo>
                  <a:pt x="1147608" y="20766"/>
                </a:lnTo>
                <a:lnTo>
                  <a:pt x="1103458" y="5260"/>
                </a:lnTo>
                <a:lnTo>
                  <a:pt x="1055416" y="0"/>
                </a:lnTo>
                <a:lnTo>
                  <a:pt x="208467" y="4770"/>
                </a:lnTo>
                <a:lnTo>
                  <a:pt x="160475" y="10572"/>
                </a:lnTo>
                <a:lnTo>
                  <a:pt x="116468" y="26574"/>
                </a:lnTo>
                <a:lnTo>
                  <a:pt x="77697" y="51514"/>
                </a:lnTo>
                <a:lnTo>
                  <a:pt x="45413" y="84128"/>
                </a:lnTo>
                <a:lnTo>
                  <a:pt x="20868" y="123150"/>
                </a:lnTo>
                <a:lnTo>
                  <a:pt x="5313" y="167317"/>
                </a:lnTo>
                <a:lnTo>
                  <a:pt x="0" y="215366"/>
                </a:lnTo>
                <a:lnTo>
                  <a:pt x="36403" y="8267375"/>
                </a:lnTo>
                <a:lnTo>
                  <a:pt x="42151" y="8315361"/>
                </a:lnTo>
                <a:lnTo>
                  <a:pt x="58105" y="8359351"/>
                </a:lnTo>
                <a:lnTo>
                  <a:pt x="83001" y="8398095"/>
                </a:lnTo>
                <a:lnTo>
                  <a:pt x="115578" y="8430343"/>
                </a:lnTo>
                <a:lnTo>
                  <a:pt x="154573" y="8454845"/>
                </a:lnTo>
                <a:lnTo>
                  <a:pt x="1143095" y="8464534"/>
                </a:lnTo>
                <a:lnTo>
                  <a:pt x="1185712" y="8449036"/>
                </a:lnTo>
                <a:lnTo>
                  <a:pt x="1224483" y="8424096"/>
                </a:lnTo>
                <a:lnTo>
                  <a:pt x="1256767" y="8391483"/>
                </a:lnTo>
                <a:lnTo>
                  <a:pt x="1281312" y="8352461"/>
                </a:lnTo>
                <a:lnTo>
                  <a:pt x="1296867" y="8308293"/>
                </a:lnTo>
                <a:lnTo>
                  <a:pt x="1302181" y="8260245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06258"/>
            <a:ext cx="6146800" cy="1330325"/>
            <a:chOff x="0" y="806258"/>
            <a:chExt cx="6146800" cy="133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6258"/>
              <a:ext cx="6146409" cy="132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06258"/>
              <a:ext cx="6104890" cy="1246505"/>
            </a:xfrm>
            <a:custGeom>
              <a:avLst/>
              <a:gdLst/>
              <a:ahLst/>
              <a:cxnLst/>
              <a:rect l="l" t="t" r="r" b="b"/>
              <a:pathLst>
                <a:path w="6104890" h="1246505">
                  <a:moveTo>
                    <a:pt x="589510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5895108" y="1246035"/>
                  </a:lnTo>
                  <a:lnTo>
                    <a:pt x="5943126" y="1240504"/>
                  </a:lnTo>
                  <a:lnTo>
                    <a:pt x="5987205" y="1224749"/>
                  </a:lnTo>
                  <a:lnTo>
                    <a:pt x="6026088" y="1200028"/>
                  </a:lnTo>
                  <a:lnTo>
                    <a:pt x="6058519" y="1167597"/>
                  </a:lnTo>
                  <a:lnTo>
                    <a:pt x="6083240" y="1128714"/>
                  </a:lnTo>
                  <a:lnTo>
                    <a:pt x="6098995" y="1084635"/>
                  </a:lnTo>
                  <a:lnTo>
                    <a:pt x="6104526" y="1036617"/>
                  </a:lnTo>
                  <a:lnTo>
                    <a:pt x="6104526" y="209417"/>
                  </a:lnTo>
                  <a:lnTo>
                    <a:pt x="6098995" y="161400"/>
                  </a:lnTo>
                  <a:lnTo>
                    <a:pt x="6083240" y="117321"/>
                  </a:lnTo>
                  <a:lnTo>
                    <a:pt x="6058519" y="78437"/>
                  </a:lnTo>
                  <a:lnTo>
                    <a:pt x="6026088" y="46006"/>
                  </a:lnTo>
                  <a:lnTo>
                    <a:pt x="5987205" y="21285"/>
                  </a:lnTo>
                  <a:lnTo>
                    <a:pt x="5943126" y="5530"/>
                  </a:lnTo>
                  <a:lnTo>
                    <a:pt x="589510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1185" y="1230119"/>
              <a:ext cx="2026920" cy="511175"/>
            </a:xfrm>
            <a:custGeom>
              <a:avLst/>
              <a:gdLst/>
              <a:ahLst/>
              <a:cxnLst/>
              <a:rect l="l" t="t" r="r" b="b"/>
              <a:pathLst>
                <a:path w="2026920" h="511175">
                  <a:moveTo>
                    <a:pt x="242757" y="17591"/>
                  </a:moveTo>
                  <a:lnTo>
                    <a:pt x="129168" y="17591"/>
                  </a:lnTo>
                  <a:lnTo>
                    <a:pt x="0" y="371925"/>
                  </a:lnTo>
                  <a:lnTo>
                    <a:pt x="103536" y="371925"/>
                  </a:lnTo>
                  <a:lnTo>
                    <a:pt x="122635" y="314126"/>
                  </a:lnTo>
                  <a:lnTo>
                    <a:pt x="350435" y="314126"/>
                  </a:lnTo>
                  <a:lnTo>
                    <a:pt x="323059" y="238736"/>
                  </a:lnTo>
                  <a:lnTo>
                    <a:pt x="147765" y="238736"/>
                  </a:lnTo>
                  <a:lnTo>
                    <a:pt x="185460" y="124142"/>
                  </a:lnTo>
                  <a:lnTo>
                    <a:pt x="281448" y="124142"/>
                  </a:lnTo>
                  <a:lnTo>
                    <a:pt x="242757" y="17591"/>
                  </a:lnTo>
                  <a:close/>
                </a:path>
                <a:path w="2026920" h="511175">
                  <a:moveTo>
                    <a:pt x="350435" y="314126"/>
                  </a:moveTo>
                  <a:lnTo>
                    <a:pt x="248285" y="314126"/>
                  </a:lnTo>
                  <a:lnTo>
                    <a:pt x="267384" y="371925"/>
                  </a:lnTo>
                  <a:lnTo>
                    <a:pt x="371423" y="371925"/>
                  </a:lnTo>
                  <a:lnTo>
                    <a:pt x="350435" y="314126"/>
                  </a:lnTo>
                  <a:close/>
                </a:path>
                <a:path w="2026920" h="511175">
                  <a:moveTo>
                    <a:pt x="281448" y="124142"/>
                  </a:moveTo>
                  <a:lnTo>
                    <a:pt x="185460" y="124142"/>
                  </a:lnTo>
                  <a:lnTo>
                    <a:pt x="223658" y="238736"/>
                  </a:lnTo>
                  <a:lnTo>
                    <a:pt x="323059" y="238736"/>
                  </a:lnTo>
                  <a:lnTo>
                    <a:pt x="281448" y="124142"/>
                  </a:lnTo>
                  <a:close/>
                </a:path>
                <a:path w="2026920" h="511175">
                  <a:moveTo>
                    <a:pt x="493999" y="396553"/>
                  </a:moveTo>
                  <a:lnTo>
                    <a:pt x="396997" y="396553"/>
                  </a:lnTo>
                  <a:lnTo>
                    <a:pt x="401866" y="421557"/>
                  </a:lnTo>
                  <a:lnTo>
                    <a:pt x="424231" y="463273"/>
                  </a:lnTo>
                  <a:lnTo>
                    <a:pt x="462963" y="493398"/>
                  </a:lnTo>
                  <a:lnTo>
                    <a:pt x="515234" y="508727"/>
                  </a:lnTo>
                  <a:lnTo>
                    <a:pt x="546270" y="510644"/>
                  </a:lnTo>
                  <a:lnTo>
                    <a:pt x="569578" y="509450"/>
                  </a:lnTo>
                  <a:lnTo>
                    <a:pt x="609786" y="499901"/>
                  </a:lnTo>
                  <a:lnTo>
                    <a:pt x="654580" y="469179"/>
                  </a:lnTo>
                  <a:lnTo>
                    <a:pt x="680020" y="425201"/>
                  </a:lnTo>
                  <a:lnTo>
                    <a:pt x="540238" y="425201"/>
                  </a:lnTo>
                  <a:lnTo>
                    <a:pt x="531129" y="424730"/>
                  </a:lnTo>
                  <a:lnTo>
                    <a:pt x="496072" y="402961"/>
                  </a:lnTo>
                  <a:lnTo>
                    <a:pt x="493999" y="396553"/>
                  </a:lnTo>
                  <a:close/>
                </a:path>
                <a:path w="2026920" h="511175">
                  <a:moveTo>
                    <a:pt x="689009" y="332722"/>
                  </a:moveTo>
                  <a:lnTo>
                    <a:pt x="590499" y="332722"/>
                  </a:lnTo>
                  <a:lnTo>
                    <a:pt x="590495" y="368941"/>
                  </a:lnTo>
                  <a:lnTo>
                    <a:pt x="587357" y="393537"/>
                  </a:lnTo>
                  <a:lnTo>
                    <a:pt x="577933" y="411128"/>
                  </a:lnTo>
                  <a:lnTo>
                    <a:pt x="562227" y="421683"/>
                  </a:lnTo>
                  <a:lnTo>
                    <a:pt x="540238" y="425201"/>
                  </a:lnTo>
                  <a:lnTo>
                    <a:pt x="680020" y="425201"/>
                  </a:lnTo>
                  <a:lnTo>
                    <a:pt x="680527" y="423945"/>
                  </a:lnTo>
                  <a:lnTo>
                    <a:pt x="685239" y="406605"/>
                  </a:lnTo>
                  <a:lnTo>
                    <a:pt x="688066" y="388260"/>
                  </a:lnTo>
                  <a:lnTo>
                    <a:pt x="688905" y="371046"/>
                  </a:lnTo>
                  <a:lnTo>
                    <a:pt x="689009" y="332722"/>
                  </a:lnTo>
                  <a:close/>
                </a:path>
                <a:path w="2026920" h="511175">
                  <a:moveTo>
                    <a:pt x="507569" y="86447"/>
                  </a:moveTo>
                  <a:lnTo>
                    <a:pt x="460450" y="96342"/>
                  </a:lnTo>
                  <a:lnTo>
                    <a:pt x="421875" y="125399"/>
                  </a:lnTo>
                  <a:lnTo>
                    <a:pt x="396211" y="171324"/>
                  </a:lnTo>
                  <a:lnTo>
                    <a:pt x="388421" y="209522"/>
                  </a:lnTo>
                  <a:lnTo>
                    <a:pt x="387447" y="230694"/>
                  </a:lnTo>
                  <a:lnTo>
                    <a:pt x="388421" y="251898"/>
                  </a:lnTo>
                  <a:lnTo>
                    <a:pt x="396211" y="290347"/>
                  </a:lnTo>
                  <a:lnTo>
                    <a:pt x="421875" y="336492"/>
                  </a:lnTo>
                  <a:lnTo>
                    <a:pt x="460450" y="365549"/>
                  </a:lnTo>
                  <a:lnTo>
                    <a:pt x="507569" y="375444"/>
                  </a:lnTo>
                  <a:lnTo>
                    <a:pt x="521422" y="374721"/>
                  </a:lnTo>
                  <a:lnTo>
                    <a:pt x="567504" y="357601"/>
                  </a:lnTo>
                  <a:lnTo>
                    <a:pt x="590499" y="332722"/>
                  </a:lnTo>
                  <a:lnTo>
                    <a:pt x="689009" y="332722"/>
                  </a:lnTo>
                  <a:lnTo>
                    <a:pt x="689009" y="289499"/>
                  </a:lnTo>
                  <a:lnTo>
                    <a:pt x="539233" y="289499"/>
                  </a:lnTo>
                  <a:lnTo>
                    <a:pt x="528647" y="288525"/>
                  </a:lnTo>
                  <a:lnTo>
                    <a:pt x="496166" y="265185"/>
                  </a:lnTo>
                  <a:lnTo>
                    <a:pt x="487968" y="230694"/>
                  </a:lnTo>
                  <a:lnTo>
                    <a:pt x="488879" y="217658"/>
                  </a:lnTo>
                  <a:lnTo>
                    <a:pt x="510302" y="181156"/>
                  </a:lnTo>
                  <a:lnTo>
                    <a:pt x="539233" y="172392"/>
                  </a:lnTo>
                  <a:lnTo>
                    <a:pt x="689009" y="172392"/>
                  </a:lnTo>
                  <a:lnTo>
                    <a:pt x="689009" y="129168"/>
                  </a:lnTo>
                  <a:lnTo>
                    <a:pt x="590499" y="129168"/>
                  </a:lnTo>
                  <a:lnTo>
                    <a:pt x="584090" y="119870"/>
                  </a:lnTo>
                  <a:lnTo>
                    <a:pt x="576426" y="111577"/>
                  </a:lnTo>
                  <a:lnTo>
                    <a:pt x="534333" y="89337"/>
                  </a:lnTo>
                  <a:lnTo>
                    <a:pt x="521422" y="87170"/>
                  </a:lnTo>
                  <a:lnTo>
                    <a:pt x="507569" y="86447"/>
                  </a:lnTo>
                  <a:close/>
                </a:path>
                <a:path w="2026920" h="511175">
                  <a:moveTo>
                    <a:pt x="689009" y="172392"/>
                  </a:moveTo>
                  <a:lnTo>
                    <a:pt x="539233" y="172392"/>
                  </a:lnTo>
                  <a:lnTo>
                    <a:pt x="549599" y="173366"/>
                  </a:lnTo>
                  <a:lnTo>
                    <a:pt x="559086" y="176287"/>
                  </a:lnTo>
                  <a:lnTo>
                    <a:pt x="586729" y="206443"/>
                  </a:lnTo>
                  <a:lnTo>
                    <a:pt x="590499" y="230694"/>
                  </a:lnTo>
                  <a:lnTo>
                    <a:pt x="589556" y="243762"/>
                  </a:lnTo>
                  <a:lnTo>
                    <a:pt x="567693" y="280734"/>
                  </a:lnTo>
                  <a:lnTo>
                    <a:pt x="539233" y="289499"/>
                  </a:lnTo>
                  <a:lnTo>
                    <a:pt x="689009" y="289499"/>
                  </a:lnTo>
                  <a:lnTo>
                    <a:pt x="689009" y="172392"/>
                  </a:lnTo>
                  <a:close/>
                </a:path>
                <a:path w="2026920" h="511175">
                  <a:moveTo>
                    <a:pt x="689009" y="89965"/>
                  </a:moveTo>
                  <a:lnTo>
                    <a:pt x="590499" y="89965"/>
                  </a:lnTo>
                  <a:lnTo>
                    <a:pt x="590499" y="129168"/>
                  </a:lnTo>
                  <a:lnTo>
                    <a:pt x="689009" y="129168"/>
                  </a:lnTo>
                  <a:lnTo>
                    <a:pt x="689009" y="89965"/>
                  </a:lnTo>
                  <a:close/>
                </a:path>
                <a:path w="2026920" h="511175">
                  <a:moveTo>
                    <a:pt x="872301" y="86447"/>
                  </a:moveTo>
                  <a:lnTo>
                    <a:pt x="832470" y="90845"/>
                  </a:lnTo>
                  <a:lnTo>
                    <a:pt x="782210" y="113776"/>
                  </a:lnTo>
                  <a:lnTo>
                    <a:pt x="747153" y="154298"/>
                  </a:lnTo>
                  <a:lnTo>
                    <a:pt x="730191" y="209333"/>
                  </a:lnTo>
                  <a:lnTo>
                    <a:pt x="729060" y="230694"/>
                  </a:lnTo>
                  <a:lnTo>
                    <a:pt x="730191" y="252086"/>
                  </a:lnTo>
                  <a:lnTo>
                    <a:pt x="739237" y="290535"/>
                  </a:lnTo>
                  <a:lnTo>
                    <a:pt x="769142" y="336492"/>
                  </a:lnTo>
                  <a:lnTo>
                    <a:pt x="814816" y="365549"/>
                  </a:lnTo>
                  <a:lnTo>
                    <a:pt x="852009" y="374344"/>
                  </a:lnTo>
                  <a:lnTo>
                    <a:pt x="872301" y="375444"/>
                  </a:lnTo>
                  <a:lnTo>
                    <a:pt x="889264" y="374627"/>
                  </a:lnTo>
                  <a:lnTo>
                    <a:pt x="935629" y="362376"/>
                  </a:lnTo>
                  <a:lnTo>
                    <a:pt x="972948" y="337403"/>
                  </a:lnTo>
                  <a:lnTo>
                    <a:pt x="998832" y="302064"/>
                  </a:lnTo>
                  <a:lnTo>
                    <a:pt x="1001144" y="296535"/>
                  </a:lnTo>
                  <a:lnTo>
                    <a:pt x="868281" y="296535"/>
                  </a:lnTo>
                  <a:lnTo>
                    <a:pt x="859862" y="295844"/>
                  </a:lnTo>
                  <a:lnTo>
                    <a:pt x="830460" y="271028"/>
                  </a:lnTo>
                  <a:lnTo>
                    <a:pt x="826565" y="250798"/>
                  </a:lnTo>
                  <a:lnTo>
                    <a:pt x="1013030" y="250798"/>
                  </a:lnTo>
                  <a:lnTo>
                    <a:pt x="1014035" y="243092"/>
                  </a:lnTo>
                  <a:lnTo>
                    <a:pt x="1014538" y="235385"/>
                  </a:lnTo>
                  <a:lnTo>
                    <a:pt x="1014538" y="227678"/>
                  </a:lnTo>
                  <a:lnTo>
                    <a:pt x="1013407" y="206789"/>
                  </a:lnTo>
                  <a:lnTo>
                    <a:pt x="1012755" y="203051"/>
                  </a:lnTo>
                  <a:lnTo>
                    <a:pt x="827067" y="203051"/>
                  </a:lnTo>
                  <a:lnTo>
                    <a:pt x="829329" y="194098"/>
                  </a:lnTo>
                  <a:lnTo>
                    <a:pt x="863160" y="164979"/>
                  </a:lnTo>
                  <a:lnTo>
                    <a:pt x="871799" y="164351"/>
                  </a:lnTo>
                  <a:lnTo>
                    <a:pt x="1001972" y="164351"/>
                  </a:lnTo>
                  <a:lnTo>
                    <a:pt x="996444" y="152791"/>
                  </a:lnTo>
                  <a:lnTo>
                    <a:pt x="961388" y="113022"/>
                  </a:lnTo>
                  <a:lnTo>
                    <a:pt x="911630" y="90719"/>
                  </a:lnTo>
                  <a:lnTo>
                    <a:pt x="892563" y="87515"/>
                  </a:lnTo>
                  <a:lnTo>
                    <a:pt x="872301" y="86447"/>
                  </a:lnTo>
                  <a:close/>
                </a:path>
                <a:path w="2026920" h="511175">
                  <a:moveTo>
                    <a:pt x="1008507" y="274421"/>
                  </a:moveTo>
                  <a:lnTo>
                    <a:pt x="903463" y="274421"/>
                  </a:lnTo>
                  <a:lnTo>
                    <a:pt x="897306" y="284096"/>
                  </a:lnTo>
                  <a:lnTo>
                    <a:pt x="889390" y="291006"/>
                  </a:lnTo>
                  <a:lnTo>
                    <a:pt x="879715" y="295153"/>
                  </a:lnTo>
                  <a:lnTo>
                    <a:pt x="868281" y="296535"/>
                  </a:lnTo>
                  <a:lnTo>
                    <a:pt x="1001144" y="296535"/>
                  </a:lnTo>
                  <a:lnTo>
                    <a:pt x="1004455" y="288619"/>
                  </a:lnTo>
                  <a:lnTo>
                    <a:pt x="1008507" y="274421"/>
                  </a:lnTo>
                  <a:close/>
                </a:path>
                <a:path w="2026920" h="511175">
                  <a:moveTo>
                    <a:pt x="1001972" y="164351"/>
                  </a:moveTo>
                  <a:lnTo>
                    <a:pt x="871799" y="164351"/>
                  </a:lnTo>
                  <a:lnTo>
                    <a:pt x="880469" y="165010"/>
                  </a:lnTo>
                  <a:lnTo>
                    <a:pt x="888385" y="166989"/>
                  </a:lnTo>
                  <a:lnTo>
                    <a:pt x="914018" y="203051"/>
                  </a:lnTo>
                  <a:lnTo>
                    <a:pt x="1012755" y="203051"/>
                  </a:lnTo>
                  <a:lnTo>
                    <a:pt x="1010015" y="187345"/>
                  </a:lnTo>
                  <a:lnTo>
                    <a:pt x="1004360" y="169345"/>
                  </a:lnTo>
                  <a:lnTo>
                    <a:pt x="1001972" y="164351"/>
                  </a:lnTo>
                  <a:close/>
                </a:path>
                <a:path w="2026920" h="511175">
                  <a:moveTo>
                    <a:pt x="1153362" y="89965"/>
                  </a:moveTo>
                  <a:lnTo>
                    <a:pt x="1054852" y="89965"/>
                  </a:lnTo>
                  <a:lnTo>
                    <a:pt x="1054852" y="371925"/>
                  </a:lnTo>
                  <a:lnTo>
                    <a:pt x="1153362" y="371925"/>
                  </a:lnTo>
                  <a:lnTo>
                    <a:pt x="1153362" y="220642"/>
                  </a:lnTo>
                  <a:lnTo>
                    <a:pt x="1154148" y="209239"/>
                  </a:lnTo>
                  <a:lnTo>
                    <a:pt x="1180880" y="172392"/>
                  </a:lnTo>
                  <a:lnTo>
                    <a:pt x="1200607" y="168874"/>
                  </a:lnTo>
                  <a:lnTo>
                    <a:pt x="1340685" y="168874"/>
                  </a:lnTo>
                  <a:lnTo>
                    <a:pt x="1338194" y="158068"/>
                  </a:lnTo>
                  <a:lnTo>
                    <a:pt x="1329242" y="137650"/>
                  </a:lnTo>
                  <a:lnTo>
                    <a:pt x="1323896" y="130174"/>
                  </a:lnTo>
                  <a:lnTo>
                    <a:pt x="1153362" y="130174"/>
                  </a:lnTo>
                  <a:lnTo>
                    <a:pt x="1153362" y="89965"/>
                  </a:lnTo>
                  <a:close/>
                </a:path>
                <a:path w="2026920" h="511175">
                  <a:moveTo>
                    <a:pt x="1340685" y="168874"/>
                  </a:moveTo>
                  <a:lnTo>
                    <a:pt x="1200607" y="168874"/>
                  </a:lnTo>
                  <a:lnTo>
                    <a:pt x="1210628" y="169753"/>
                  </a:lnTo>
                  <a:lnTo>
                    <a:pt x="1219580" y="172392"/>
                  </a:lnTo>
                  <a:lnTo>
                    <a:pt x="1246061" y="209239"/>
                  </a:lnTo>
                  <a:lnTo>
                    <a:pt x="1246846" y="220642"/>
                  </a:lnTo>
                  <a:lnTo>
                    <a:pt x="1246846" y="371925"/>
                  </a:lnTo>
                  <a:lnTo>
                    <a:pt x="1345357" y="371925"/>
                  </a:lnTo>
                  <a:lnTo>
                    <a:pt x="1345357" y="207574"/>
                  </a:lnTo>
                  <a:lnTo>
                    <a:pt x="1343566" y="181376"/>
                  </a:lnTo>
                  <a:lnTo>
                    <a:pt x="1340685" y="168874"/>
                  </a:lnTo>
                  <a:close/>
                </a:path>
                <a:path w="2026920" h="511175">
                  <a:moveTo>
                    <a:pt x="1239307" y="87452"/>
                  </a:moveTo>
                  <a:lnTo>
                    <a:pt x="1200010" y="94237"/>
                  </a:lnTo>
                  <a:lnTo>
                    <a:pt x="1160462" y="121095"/>
                  </a:lnTo>
                  <a:lnTo>
                    <a:pt x="1153362" y="130174"/>
                  </a:lnTo>
                  <a:lnTo>
                    <a:pt x="1323896" y="130174"/>
                  </a:lnTo>
                  <a:lnTo>
                    <a:pt x="1283034" y="95620"/>
                  </a:lnTo>
                  <a:lnTo>
                    <a:pt x="1239307" y="87452"/>
                  </a:lnTo>
                  <a:close/>
                </a:path>
                <a:path w="2026920" h="511175">
                  <a:moveTo>
                    <a:pt x="1503951" y="86447"/>
                  </a:moveTo>
                  <a:lnTo>
                    <a:pt x="1456832" y="96342"/>
                  </a:lnTo>
                  <a:lnTo>
                    <a:pt x="1417880" y="125399"/>
                  </a:lnTo>
                  <a:lnTo>
                    <a:pt x="1392091" y="171324"/>
                  </a:lnTo>
                  <a:lnTo>
                    <a:pt x="1384300" y="209522"/>
                  </a:lnTo>
                  <a:lnTo>
                    <a:pt x="1383326" y="230694"/>
                  </a:lnTo>
                  <a:lnTo>
                    <a:pt x="1384300" y="251898"/>
                  </a:lnTo>
                  <a:lnTo>
                    <a:pt x="1392091" y="290347"/>
                  </a:lnTo>
                  <a:lnTo>
                    <a:pt x="1417755" y="336492"/>
                  </a:lnTo>
                  <a:lnTo>
                    <a:pt x="1456330" y="365549"/>
                  </a:lnTo>
                  <a:lnTo>
                    <a:pt x="1503448" y="375444"/>
                  </a:lnTo>
                  <a:lnTo>
                    <a:pt x="1517301" y="374721"/>
                  </a:lnTo>
                  <a:lnTo>
                    <a:pt x="1563164" y="357601"/>
                  </a:lnTo>
                  <a:lnTo>
                    <a:pt x="1585875" y="332722"/>
                  </a:lnTo>
                  <a:lnTo>
                    <a:pt x="1684888" y="332722"/>
                  </a:lnTo>
                  <a:lnTo>
                    <a:pt x="1684888" y="289499"/>
                  </a:lnTo>
                  <a:lnTo>
                    <a:pt x="1535112" y="289499"/>
                  </a:lnTo>
                  <a:lnTo>
                    <a:pt x="1524526" y="288525"/>
                  </a:lnTo>
                  <a:lnTo>
                    <a:pt x="1492046" y="265185"/>
                  </a:lnTo>
                  <a:lnTo>
                    <a:pt x="1483847" y="230694"/>
                  </a:lnTo>
                  <a:lnTo>
                    <a:pt x="1484758" y="217658"/>
                  </a:lnTo>
                  <a:lnTo>
                    <a:pt x="1506181" y="181156"/>
                  </a:lnTo>
                  <a:lnTo>
                    <a:pt x="1535112" y="172392"/>
                  </a:lnTo>
                  <a:lnTo>
                    <a:pt x="1684888" y="172392"/>
                  </a:lnTo>
                  <a:lnTo>
                    <a:pt x="1684888" y="128666"/>
                  </a:lnTo>
                  <a:lnTo>
                    <a:pt x="1585875" y="128666"/>
                  </a:lnTo>
                  <a:lnTo>
                    <a:pt x="1579247" y="119399"/>
                  </a:lnTo>
                  <a:lnTo>
                    <a:pt x="1571425" y="111200"/>
                  </a:lnTo>
                  <a:lnTo>
                    <a:pt x="1529584" y="89337"/>
                  </a:lnTo>
                  <a:lnTo>
                    <a:pt x="1517144" y="87170"/>
                  </a:lnTo>
                  <a:lnTo>
                    <a:pt x="1503951" y="86447"/>
                  </a:lnTo>
                  <a:close/>
                </a:path>
                <a:path w="2026920" h="511175">
                  <a:moveTo>
                    <a:pt x="1684888" y="332722"/>
                  </a:moveTo>
                  <a:lnTo>
                    <a:pt x="1585875" y="332722"/>
                  </a:lnTo>
                  <a:lnTo>
                    <a:pt x="1585875" y="371925"/>
                  </a:lnTo>
                  <a:lnTo>
                    <a:pt x="1684888" y="371925"/>
                  </a:lnTo>
                  <a:lnTo>
                    <a:pt x="1684888" y="332722"/>
                  </a:lnTo>
                  <a:close/>
                </a:path>
                <a:path w="2026920" h="511175">
                  <a:moveTo>
                    <a:pt x="1684888" y="172392"/>
                  </a:moveTo>
                  <a:lnTo>
                    <a:pt x="1535112" y="172392"/>
                  </a:lnTo>
                  <a:lnTo>
                    <a:pt x="1545479" y="173366"/>
                  </a:lnTo>
                  <a:lnTo>
                    <a:pt x="1554965" y="176287"/>
                  </a:lnTo>
                  <a:lnTo>
                    <a:pt x="1582608" y="206443"/>
                  </a:lnTo>
                  <a:lnTo>
                    <a:pt x="1586378" y="230694"/>
                  </a:lnTo>
                  <a:lnTo>
                    <a:pt x="1585436" y="243762"/>
                  </a:lnTo>
                  <a:lnTo>
                    <a:pt x="1563572" y="280734"/>
                  </a:lnTo>
                  <a:lnTo>
                    <a:pt x="1535112" y="289499"/>
                  </a:lnTo>
                  <a:lnTo>
                    <a:pt x="1684888" y="289499"/>
                  </a:lnTo>
                  <a:lnTo>
                    <a:pt x="1684888" y="172392"/>
                  </a:lnTo>
                  <a:close/>
                </a:path>
                <a:path w="2026920" h="511175">
                  <a:moveTo>
                    <a:pt x="1684888" y="0"/>
                  </a:moveTo>
                  <a:lnTo>
                    <a:pt x="1585875" y="0"/>
                  </a:lnTo>
                  <a:lnTo>
                    <a:pt x="1585875" y="128666"/>
                  </a:lnTo>
                  <a:lnTo>
                    <a:pt x="1684888" y="128666"/>
                  </a:lnTo>
                  <a:lnTo>
                    <a:pt x="1684888" y="0"/>
                  </a:lnTo>
                  <a:close/>
                </a:path>
                <a:path w="2026920" h="511175">
                  <a:moveTo>
                    <a:pt x="1845061" y="86447"/>
                  </a:moveTo>
                  <a:lnTo>
                    <a:pt x="1797942" y="96342"/>
                  </a:lnTo>
                  <a:lnTo>
                    <a:pt x="1759367" y="125399"/>
                  </a:lnTo>
                  <a:lnTo>
                    <a:pt x="1733703" y="171324"/>
                  </a:lnTo>
                  <a:lnTo>
                    <a:pt x="1725913" y="209522"/>
                  </a:lnTo>
                  <a:lnTo>
                    <a:pt x="1724939" y="230694"/>
                  </a:lnTo>
                  <a:lnTo>
                    <a:pt x="1725913" y="251898"/>
                  </a:lnTo>
                  <a:lnTo>
                    <a:pt x="1733703" y="290347"/>
                  </a:lnTo>
                  <a:lnTo>
                    <a:pt x="1759367" y="336492"/>
                  </a:lnTo>
                  <a:lnTo>
                    <a:pt x="1797942" y="365549"/>
                  </a:lnTo>
                  <a:lnTo>
                    <a:pt x="1845061" y="375444"/>
                  </a:lnTo>
                  <a:lnTo>
                    <a:pt x="1858914" y="374721"/>
                  </a:lnTo>
                  <a:lnTo>
                    <a:pt x="1904996" y="357601"/>
                  </a:lnTo>
                  <a:lnTo>
                    <a:pt x="1927991" y="332722"/>
                  </a:lnTo>
                  <a:lnTo>
                    <a:pt x="2026501" y="332722"/>
                  </a:lnTo>
                  <a:lnTo>
                    <a:pt x="2026501" y="289499"/>
                  </a:lnTo>
                  <a:lnTo>
                    <a:pt x="1876725" y="289499"/>
                  </a:lnTo>
                  <a:lnTo>
                    <a:pt x="1866139" y="288525"/>
                  </a:lnTo>
                  <a:lnTo>
                    <a:pt x="1833658" y="265185"/>
                  </a:lnTo>
                  <a:lnTo>
                    <a:pt x="1825460" y="230694"/>
                  </a:lnTo>
                  <a:lnTo>
                    <a:pt x="1826371" y="217658"/>
                  </a:lnTo>
                  <a:lnTo>
                    <a:pt x="1847794" y="181156"/>
                  </a:lnTo>
                  <a:lnTo>
                    <a:pt x="2026501" y="172392"/>
                  </a:lnTo>
                  <a:lnTo>
                    <a:pt x="2026501" y="129168"/>
                  </a:lnTo>
                  <a:lnTo>
                    <a:pt x="1927991" y="129168"/>
                  </a:lnTo>
                  <a:lnTo>
                    <a:pt x="1921614" y="119870"/>
                  </a:lnTo>
                  <a:lnTo>
                    <a:pt x="1914043" y="111577"/>
                  </a:lnTo>
                  <a:lnTo>
                    <a:pt x="1872202" y="89337"/>
                  </a:lnTo>
                  <a:lnTo>
                    <a:pt x="1859134" y="87170"/>
                  </a:lnTo>
                  <a:lnTo>
                    <a:pt x="1845061" y="86447"/>
                  </a:lnTo>
                  <a:close/>
                </a:path>
                <a:path w="2026920" h="511175">
                  <a:moveTo>
                    <a:pt x="2026501" y="332722"/>
                  </a:moveTo>
                  <a:lnTo>
                    <a:pt x="1927991" y="332722"/>
                  </a:lnTo>
                  <a:lnTo>
                    <a:pt x="1927991" y="371925"/>
                  </a:lnTo>
                  <a:lnTo>
                    <a:pt x="2026501" y="371925"/>
                  </a:lnTo>
                  <a:lnTo>
                    <a:pt x="2026501" y="332722"/>
                  </a:lnTo>
                  <a:close/>
                </a:path>
                <a:path w="2026920" h="511175">
                  <a:moveTo>
                    <a:pt x="2026501" y="172392"/>
                  </a:moveTo>
                  <a:lnTo>
                    <a:pt x="1876725" y="172392"/>
                  </a:lnTo>
                  <a:lnTo>
                    <a:pt x="1887091" y="173366"/>
                  </a:lnTo>
                  <a:lnTo>
                    <a:pt x="1896578" y="176287"/>
                  </a:lnTo>
                  <a:lnTo>
                    <a:pt x="1924221" y="206443"/>
                  </a:lnTo>
                  <a:lnTo>
                    <a:pt x="1927991" y="230694"/>
                  </a:lnTo>
                  <a:lnTo>
                    <a:pt x="1927048" y="243762"/>
                  </a:lnTo>
                  <a:lnTo>
                    <a:pt x="1905185" y="280734"/>
                  </a:lnTo>
                  <a:lnTo>
                    <a:pt x="1876725" y="289499"/>
                  </a:lnTo>
                  <a:lnTo>
                    <a:pt x="2026501" y="289499"/>
                  </a:lnTo>
                  <a:lnTo>
                    <a:pt x="2026501" y="172392"/>
                  </a:lnTo>
                  <a:close/>
                </a:path>
                <a:path w="2026920" h="511175">
                  <a:moveTo>
                    <a:pt x="2026501" y="89965"/>
                  </a:moveTo>
                  <a:lnTo>
                    <a:pt x="1927991" y="89965"/>
                  </a:lnTo>
                  <a:lnTo>
                    <a:pt x="1927991" y="129168"/>
                  </a:lnTo>
                  <a:lnTo>
                    <a:pt x="2026501" y="129168"/>
                  </a:lnTo>
                  <a:lnTo>
                    <a:pt x="2026501" y="8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8723" y="2795726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8723" y="5821812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8723" y="4774723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8723" y="3779989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8723" y="6827017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8723" y="7832221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85" y="2876980"/>
            <a:ext cx="1908502" cy="2994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6594" y="3859149"/>
            <a:ext cx="6142833" cy="42763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2523" y="5880030"/>
            <a:ext cx="3764796" cy="3225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2523" y="4864354"/>
            <a:ext cx="4356647" cy="4318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9487" y="6885235"/>
            <a:ext cx="2587905" cy="32250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358283" y="7911382"/>
            <a:ext cx="890269" cy="353695"/>
          </a:xfrm>
          <a:custGeom>
            <a:avLst/>
            <a:gdLst/>
            <a:ahLst/>
            <a:cxnLst/>
            <a:rect l="l" t="t" r="r" b="b"/>
            <a:pathLst>
              <a:path w="890269" h="353695">
                <a:moveTo>
                  <a:pt x="239241" y="294860"/>
                </a:moveTo>
                <a:lnTo>
                  <a:pt x="190151" y="294860"/>
                </a:lnTo>
                <a:lnTo>
                  <a:pt x="248369" y="353078"/>
                </a:lnTo>
                <a:lnTo>
                  <a:pt x="297791" y="353078"/>
                </a:lnTo>
                <a:lnTo>
                  <a:pt x="239241" y="294860"/>
                </a:lnTo>
                <a:close/>
              </a:path>
              <a:path w="890269" h="353695">
                <a:moveTo>
                  <a:pt x="146592" y="2513"/>
                </a:moveTo>
                <a:lnTo>
                  <a:pt x="107745" y="7329"/>
                </a:lnTo>
                <a:lnTo>
                  <a:pt x="72458" y="21779"/>
                </a:lnTo>
                <a:lnTo>
                  <a:pt x="29972" y="58767"/>
                </a:lnTo>
                <a:lnTo>
                  <a:pt x="10837" y="92484"/>
                </a:lnTo>
                <a:lnTo>
                  <a:pt x="1204" y="130807"/>
                </a:lnTo>
                <a:lnTo>
                  <a:pt x="0" y="151618"/>
                </a:lnTo>
                <a:lnTo>
                  <a:pt x="1204" y="172455"/>
                </a:lnTo>
                <a:lnTo>
                  <a:pt x="10837" y="210988"/>
                </a:lnTo>
                <a:lnTo>
                  <a:pt x="29972" y="244730"/>
                </a:lnTo>
                <a:lnTo>
                  <a:pt x="72458" y="281876"/>
                </a:lnTo>
                <a:lnTo>
                  <a:pt x="126723" y="299545"/>
                </a:lnTo>
                <a:lnTo>
                  <a:pt x="146592" y="300723"/>
                </a:lnTo>
                <a:lnTo>
                  <a:pt x="157639" y="300357"/>
                </a:lnTo>
                <a:lnTo>
                  <a:pt x="168581" y="299257"/>
                </a:lnTo>
                <a:lnTo>
                  <a:pt x="179418" y="297425"/>
                </a:lnTo>
                <a:lnTo>
                  <a:pt x="190151" y="294860"/>
                </a:lnTo>
                <a:lnTo>
                  <a:pt x="239241" y="294860"/>
                </a:lnTo>
                <a:lnTo>
                  <a:pt x="224076" y="279782"/>
                </a:lnTo>
                <a:lnTo>
                  <a:pt x="239338" y="269258"/>
                </a:lnTo>
                <a:lnTo>
                  <a:pt x="241123" y="267635"/>
                </a:lnTo>
                <a:lnTo>
                  <a:pt x="146592" y="267635"/>
                </a:lnTo>
                <a:lnTo>
                  <a:pt x="131671" y="266745"/>
                </a:lnTo>
                <a:lnTo>
                  <a:pt x="91306" y="253395"/>
                </a:lnTo>
                <a:lnTo>
                  <a:pt x="60521" y="225202"/>
                </a:lnTo>
                <a:lnTo>
                  <a:pt x="42407" y="184287"/>
                </a:lnTo>
                <a:lnTo>
                  <a:pt x="38951" y="151618"/>
                </a:lnTo>
                <a:lnTo>
                  <a:pt x="39815" y="134603"/>
                </a:lnTo>
                <a:lnTo>
                  <a:pt x="52773" y="90468"/>
                </a:lnTo>
                <a:lnTo>
                  <a:pt x="79788" y="57720"/>
                </a:lnTo>
                <a:lnTo>
                  <a:pt x="117273" y="39161"/>
                </a:lnTo>
                <a:lnTo>
                  <a:pt x="146592" y="35601"/>
                </a:lnTo>
                <a:lnTo>
                  <a:pt x="240980" y="35601"/>
                </a:lnTo>
                <a:lnTo>
                  <a:pt x="237008" y="32145"/>
                </a:lnTo>
                <a:lnTo>
                  <a:pt x="221145" y="21779"/>
                </a:lnTo>
                <a:lnTo>
                  <a:pt x="203920" y="13350"/>
                </a:lnTo>
                <a:lnTo>
                  <a:pt x="185753" y="7329"/>
                </a:lnTo>
                <a:lnTo>
                  <a:pt x="166644" y="3717"/>
                </a:lnTo>
                <a:lnTo>
                  <a:pt x="146592" y="2513"/>
                </a:lnTo>
                <a:close/>
              </a:path>
              <a:path w="890269" h="353695">
                <a:moveTo>
                  <a:pt x="240980" y="35601"/>
                </a:moveTo>
                <a:lnTo>
                  <a:pt x="146592" y="35601"/>
                </a:lnTo>
                <a:lnTo>
                  <a:pt x="161670" y="36491"/>
                </a:lnTo>
                <a:lnTo>
                  <a:pt x="175910" y="39161"/>
                </a:lnTo>
                <a:lnTo>
                  <a:pt x="213370" y="57720"/>
                </a:lnTo>
                <a:lnTo>
                  <a:pt x="239992" y="90468"/>
                </a:lnTo>
                <a:lnTo>
                  <a:pt x="253343" y="134603"/>
                </a:lnTo>
                <a:lnTo>
                  <a:pt x="254233" y="151618"/>
                </a:lnTo>
                <a:lnTo>
                  <a:pt x="253343" y="168476"/>
                </a:lnTo>
                <a:lnTo>
                  <a:pt x="239992" y="212768"/>
                </a:lnTo>
                <a:lnTo>
                  <a:pt x="213134" y="245516"/>
                </a:lnTo>
                <a:lnTo>
                  <a:pt x="175596" y="264075"/>
                </a:lnTo>
                <a:lnTo>
                  <a:pt x="146592" y="267635"/>
                </a:lnTo>
                <a:lnTo>
                  <a:pt x="241123" y="267635"/>
                </a:lnTo>
                <a:lnTo>
                  <a:pt x="274756" y="227008"/>
                </a:lnTo>
                <a:lnTo>
                  <a:pt x="288577" y="191407"/>
                </a:lnTo>
                <a:lnTo>
                  <a:pt x="293184" y="151618"/>
                </a:lnTo>
                <a:lnTo>
                  <a:pt x="291980" y="130624"/>
                </a:lnTo>
                <a:lnTo>
                  <a:pt x="282347" y="92091"/>
                </a:lnTo>
                <a:lnTo>
                  <a:pt x="263395" y="58532"/>
                </a:lnTo>
                <a:lnTo>
                  <a:pt x="251091" y="44396"/>
                </a:lnTo>
                <a:lnTo>
                  <a:pt x="240980" y="35601"/>
                </a:lnTo>
                <a:close/>
              </a:path>
              <a:path w="890269" h="353695">
                <a:moveTo>
                  <a:pt x="448189" y="0"/>
                </a:moveTo>
                <a:lnTo>
                  <a:pt x="407562" y="8376"/>
                </a:lnTo>
                <a:lnTo>
                  <a:pt x="376307" y="39396"/>
                </a:lnTo>
                <a:lnTo>
                  <a:pt x="371124" y="64919"/>
                </a:lnTo>
                <a:lnTo>
                  <a:pt x="371490" y="72720"/>
                </a:lnTo>
                <a:lnTo>
                  <a:pt x="390024" y="115755"/>
                </a:lnTo>
                <a:lnTo>
                  <a:pt x="396254" y="123556"/>
                </a:lnTo>
                <a:lnTo>
                  <a:pt x="380312" y="130886"/>
                </a:lnTo>
                <a:lnTo>
                  <a:pt x="344737" y="160413"/>
                </a:lnTo>
                <a:lnTo>
                  <a:pt x="328638" y="199208"/>
                </a:lnTo>
                <a:lnTo>
                  <a:pt x="327565" y="214024"/>
                </a:lnTo>
                <a:lnTo>
                  <a:pt x="328350" y="227008"/>
                </a:lnTo>
                <a:lnTo>
                  <a:pt x="347250" y="270410"/>
                </a:lnTo>
                <a:lnTo>
                  <a:pt x="388296" y="296692"/>
                </a:lnTo>
                <a:lnTo>
                  <a:pt x="429761" y="302818"/>
                </a:lnTo>
                <a:lnTo>
                  <a:pt x="444655" y="302163"/>
                </a:lnTo>
                <a:lnTo>
                  <a:pt x="484628" y="292347"/>
                </a:lnTo>
                <a:lnTo>
                  <a:pt x="518796" y="270148"/>
                </a:lnTo>
                <a:lnTo>
                  <a:pt x="429761" y="270148"/>
                </a:lnTo>
                <a:lnTo>
                  <a:pt x="416175" y="269127"/>
                </a:lnTo>
                <a:lnTo>
                  <a:pt x="375574" y="245123"/>
                </a:lnTo>
                <a:lnTo>
                  <a:pt x="365796" y="214024"/>
                </a:lnTo>
                <a:lnTo>
                  <a:pt x="365802" y="212009"/>
                </a:lnTo>
                <a:lnTo>
                  <a:pt x="369029" y="192062"/>
                </a:lnTo>
                <a:lnTo>
                  <a:pt x="379082" y="174340"/>
                </a:lnTo>
                <a:lnTo>
                  <a:pt x="395835" y="159602"/>
                </a:lnTo>
                <a:lnTo>
                  <a:pt x="419290" y="147848"/>
                </a:lnTo>
                <a:lnTo>
                  <a:pt x="468989" y="147848"/>
                </a:lnTo>
                <a:lnTo>
                  <a:pt x="439394" y="118111"/>
                </a:lnTo>
                <a:lnTo>
                  <a:pt x="411471" y="81393"/>
                </a:lnTo>
                <a:lnTo>
                  <a:pt x="409238" y="73296"/>
                </a:lnTo>
                <a:lnTo>
                  <a:pt x="409238" y="64919"/>
                </a:lnTo>
                <a:lnTo>
                  <a:pt x="431331" y="33820"/>
                </a:lnTo>
                <a:lnTo>
                  <a:pt x="446514" y="31412"/>
                </a:lnTo>
                <a:lnTo>
                  <a:pt x="511377" y="31412"/>
                </a:lnTo>
                <a:lnTo>
                  <a:pt x="507978" y="25993"/>
                </a:lnTo>
                <a:lnTo>
                  <a:pt x="469341" y="2198"/>
                </a:lnTo>
                <a:lnTo>
                  <a:pt x="459131" y="549"/>
                </a:lnTo>
                <a:lnTo>
                  <a:pt x="448189" y="0"/>
                </a:lnTo>
                <a:close/>
              </a:path>
              <a:path w="890269" h="353695">
                <a:moveTo>
                  <a:pt x="579704" y="259259"/>
                </a:moveTo>
                <a:lnTo>
                  <a:pt x="530281" y="259259"/>
                </a:lnTo>
                <a:lnTo>
                  <a:pt x="568395" y="297791"/>
                </a:lnTo>
                <a:lnTo>
                  <a:pt x="618237" y="297791"/>
                </a:lnTo>
                <a:lnTo>
                  <a:pt x="579704" y="259259"/>
                </a:lnTo>
                <a:close/>
              </a:path>
              <a:path w="890269" h="353695">
                <a:moveTo>
                  <a:pt x="468989" y="147848"/>
                </a:moveTo>
                <a:lnTo>
                  <a:pt x="419290" y="147848"/>
                </a:lnTo>
                <a:lnTo>
                  <a:pt x="505151" y="234128"/>
                </a:lnTo>
                <a:lnTo>
                  <a:pt x="496853" y="242741"/>
                </a:lnTo>
                <a:lnTo>
                  <a:pt x="461095" y="265201"/>
                </a:lnTo>
                <a:lnTo>
                  <a:pt x="429761" y="270148"/>
                </a:lnTo>
                <a:lnTo>
                  <a:pt x="518796" y="270148"/>
                </a:lnTo>
                <a:lnTo>
                  <a:pt x="519472" y="269599"/>
                </a:lnTo>
                <a:lnTo>
                  <a:pt x="530281" y="259259"/>
                </a:lnTo>
                <a:lnTo>
                  <a:pt x="579704" y="259259"/>
                </a:lnTo>
                <a:lnTo>
                  <a:pt x="552479" y="232034"/>
                </a:lnTo>
                <a:lnTo>
                  <a:pt x="557139" y="225202"/>
                </a:lnTo>
                <a:lnTo>
                  <a:pt x="561484" y="218527"/>
                </a:lnTo>
                <a:lnTo>
                  <a:pt x="565516" y="212009"/>
                </a:lnTo>
                <a:lnTo>
                  <a:pt x="569233" y="205648"/>
                </a:lnTo>
                <a:lnTo>
                  <a:pt x="526512" y="205648"/>
                </a:lnTo>
                <a:lnTo>
                  <a:pt x="468989" y="147848"/>
                </a:lnTo>
                <a:close/>
              </a:path>
              <a:path w="890269" h="353695">
                <a:moveTo>
                  <a:pt x="603577" y="146173"/>
                </a:moveTo>
                <a:lnTo>
                  <a:pt x="562531" y="146173"/>
                </a:lnTo>
                <a:lnTo>
                  <a:pt x="534051" y="193920"/>
                </a:lnTo>
                <a:lnTo>
                  <a:pt x="526512" y="205648"/>
                </a:lnTo>
                <a:lnTo>
                  <a:pt x="569233" y="205648"/>
                </a:lnTo>
                <a:lnTo>
                  <a:pt x="603577" y="146173"/>
                </a:lnTo>
                <a:close/>
              </a:path>
              <a:path w="890269" h="353695">
                <a:moveTo>
                  <a:pt x="511377" y="31412"/>
                </a:moveTo>
                <a:lnTo>
                  <a:pt x="446514" y="31412"/>
                </a:lnTo>
                <a:lnTo>
                  <a:pt x="454105" y="32040"/>
                </a:lnTo>
                <a:lnTo>
                  <a:pt x="460964" y="33925"/>
                </a:lnTo>
                <a:lnTo>
                  <a:pt x="482115" y="68270"/>
                </a:lnTo>
                <a:lnTo>
                  <a:pt x="520229" y="68270"/>
                </a:lnTo>
                <a:lnTo>
                  <a:pt x="520072" y="58872"/>
                </a:lnTo>
                <a:lnTo>
                  <a:pt x="518763" y="49946"/>
                </a:lnTo>
                <a:lnTo>
                  <a:pt x="516291" y="41464"/>
                </a:lnTo>
                <a:lnTo>
                  <a:pt x="512690" y="33506"/>
                </a:lnTo>
                <a:lnTo>
                  <a:pt x="511377" y="31412"/>
                </a:lnTo>
                <a:close/>
              </a:path>
              <a:path w="890269" h="353695">
                <a:moveTo>
                  <a:pt x="785041" y="7539"/>
                </a:moveTo>
                <a:lnTo>
                  <a:pt x="741063" y="7539"/>
                </a:lnTo>
                <a:lnTo>
                  <a:pt x="635517" y="297791"/>
                </a:lnTo>
                <a:lnTo>
                  <a:pt x="675725" y="297791"/>
                </a:lnTo>
                <a:lnTo>
                  <a:pt x="699180" y="232872"/>
                </a:lnTo>
                <a:lnTo>
                  <a:pt x="866655" y="232872"/>
                </a:lnTo>
                <a:lnTo>
                  <a:pt x="855430" y="201878"/>
                </a:lnTo>
                <a:lnTo>
                  <a:pt x="710070" y="201878"/>
                </a:lnTo>
                <a:lnTo>
                  <a:pt x="762843" y="54448"/>
                </a:lnTo>
                <a:lnTo>
                  <a:pt x="802031" y="54448"/>
                </a:lnTo>
                <a:lnTo>
                  <a:pt x="785041" y="7539"/>
                </a:lnTo>
                <a:close/>
              </a:path>
              <a:path w="890269" h="353695">
                <a:moveTo>
                  <a:pt x="866655" y="232872"/>
                </a:moveTo>
                <a:lnTo>
                  <a:pt x="826506" y="232872"/>
                </a:lnTo>
                <a:lnTo>
                  <a:pt x="849961" y="297791"/>
                </a:lnTo>
                <a:lnTo>
                  <a:pt x="890169" y="297791"/>
                </a:lnTo>
                <a:lnTo>
                  <a:pt x="866655" y="232872"/>
                </a:lnTo>
                <a:close/>
              </a:path>
              <a:path w="890269" h="353695">
                <a:moveTo>
                  <a:pt x="802031" y="54448"/>
                </a:moveTo>
                <a:lnTo>
                  <a:pt x="762843" y="54448"/>
                </a:lnTo>
                <a:lnTo>
                  <a:pt x="815616" y="201878"/>
                </a:lnTo>
                <a:lnTo>
                  <a:pt x="855430" y="201878"/>
                </a:lnTo>
                <a:lnTo>
                  <a:pt x="802031" y="54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931360" y="0"/>
            <a:ext cx="492759" cy="10827385"/>
          </a:xfrm>
          <a:custGeom>
            <a:avLst/>
            <a:gdLst/>
            <a:ahLst/>
            <a:cxnLst/>
            <a:rect l="l" t="t" r="r" b="b"/>
            <a:pathLst>
              <a:path w="492759" h="10827385">
                <a:moveTo>
                  <a:pt x="0" y="0"/>
                </a:moveTo>
                <a:lnTo>
                  <a:pt x="0" y="10826895"/>
                </a:lnTo>
                <a:lnTo>
                  <a:pt x="492131" y="10826895"/>
                </a:lnTo>
                <a:lnTo>
                  <a:pt x="492131" y="0"/>
                </a:lnTo>
                <a:lnTo>
                  <a:pt x="0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267435" y="3414686"/>
            <a:ext cx="1301115" cy="7894320"/>
          </a:xfrm>
          <a:custGeom>
            <a:avLst/>
            <a:gdLst/>
            <a:ahLst/>
            <a:cxnLst/>
            <a:rect l="l" t="t" r="r" b="b"/>
            <a:pathLst>
              <a:path w="1301115" h="7894320">
                <a:moveTo>
                  <a:pt x="1300524" y="7893870"/>
                </a:moveTo>
                <a:lnTo>
                  <a:pt x="1265777" y="208235"/>
                </a:lnTo>
                <a:lnTo>
                  <a:pt x="1260029" y="160250"/>
                </a:lnTo>
                <a:lnTo>
                  <a:pt x="1244076" y="116260"/>
                </a:lnTo>
                <a:lnTo>
                  <a:pt x="1219179" y="77516"/>
                </a:lnTo>
                <a:lnTo>
                  <a:pt x="1186602" y="45268"/>
                </a:lnTo>
                <a:lnTo>
                  <a:pt x="1147608" y="20766"/>
                </a:lnTo>
                <a:lnTo>
                  <a:pt x="1103458" y="5260"/>
                </a:lnTo>
                <a:lnTo>
                  <a:pt x="1055416" y="0"/>
                </a:lnTo>
                <a:lnTo>
                  <a:pt x="208467" y="4770"/>
                </a:lnTo>
                <a:lnTo>
                  <a:pt x="160475" y="10572"/>
                </a:lnTo>
                <a:lnTo>
                  <a:pt x="116468" y="26574"/>
                </a:lnTo>
                <a:lnTo>
                  <a:pt x="77697" y="51514"/>
                </a:lnTo>
                <a:lnTo>
                  <a:pt x="45413" y="84128"/>
                </a:lnTo>
                <a:lnTo>
                  <a:pt x="20868" y="123150"/>
                </a:lnTo>
                <a:lnTo>
                  <a:pt x="5313" y="167317"/>
                </a:lnTo>
                <a:lnTo>
                  <a:pt x="0" y="215366"/>
                </a:lnTo>
                <a:lnTo>
                  <a:pt x="34714" y="7893870"/>
                </a:lnTo>
                <a:lnTo>
                  <a:pt x="1300524" y="789387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8723" y="5402976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523" y="5461194"/>
            <a:ext cx="3056598" cy="427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430" y="6181173"/>
            <a:ext cx="10589844" cy="134362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38723" y="7978814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4513" y="8037032"/>
            <a:ext cx="6459688" cy="4318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157" y="8702478"/>
            <a:ext cx="9610061" cy="191122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8723" y="2795726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8283" y="2852688"/>
            <a:ext cx="5037870" cy="3237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0116" y="3607764"/>
            <a:ext cx="9388952" cy="13516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66115" y="6429123"/>
            <a:ext cx="7036434" cy="404176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66115" y="2230298"/>
            <a:ext cx="7036434" cy="405223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764374"/>
            <a:ext cx="6146800" cy="1330325"/>
            <a:chOff x="0" y="764374"/>
            <a:chExt cx="6146800" cy="133032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64374"/>
              <a:ext cx="6146409" cy="13298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764374"/>
              <a:ext cx="6104890" cy="1246505"/>
            </a:xfrm>
            <a:custGeom>
              <a:avLst/>
              <a:gdLst/>
              <a:ahLst/>
              <a:cxnLst/>
              <a:rect l="l" t="t" r="r" b="b"/>
              <a:pathLst>
                <a:path w="6104890" h="1246505">
                  <a:moveTo>
                    <a:pt x="589510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5895108" y="1246035"/>
                  </a:lnTo>
                  <a:lnTo>
                    <a:pt x="5943126" y="1240504"/>
                  </a:lnTo>
                  <a:lnTo>
                    <a:pt x="5987205" y="1224749"/>
                  </a:lnTo>
                  <a:lnTo>
                    <a:pt x="6026088" y="1200028"/>
                  </a:lnTo>
                  <a:lnTo>
                    <a:pt x="6058519" y="1167597"/>
                  </a:lnTo>
                  <a:lnTo>
                    <a:pt x="6083240" y="1128714"/>
                  </a:lnTo>
                  <a:lnTo>
                    <a:pt x="6098995" y="1084635"/>
                  </a:lnTo>
                  <a:lnTo>
                    <a:pt x="6104526" y="1036617"/>
                  </a:lnTo>
                  <a:lnTo>
                    <a:pt x="6104526" y="209417"/>
                  </a:lnTo>
                  <a:lnTo>
                    <a:pt x="6098995" y="161400"/>
                  </a:lnTo>
                  <a:lnTo>
                    <a:pt x="6083240" y="117321"/>
                  </a:lnTo>
                  <a:lnTo>
                    <a:pt x="6058519" y="78437"/>
                  </a:lnTo>
                  <a:lnTo>
                    <a:pt x="6026088" y="46006"/>
                  </a:lnTo>
                  <a:lnTo>
                    <a:pt x="5987205" y="21285"/>
                  </a:lnTo>
                  <a:lnTo>
                    <a:pt x="5943126" y="5530"/>
                  </a:lnTo>
                  <a:lnTo>
                    <a:pt x="589510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5443" y="1191838"/>
              <a:ext cx="2328431" cy="361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8723" y="2795726"/>
            <a:ext cx="578485" cy="471805"/>
          </a:xfrm>
          <a:custGeom>
            <a:avLst/>
            <a:gdLst/>
            <a:ahLst/>
            <a:cxnLst/>
            <a:rect l="l" t="t" r="r" b="b"/>
            <a:pathLst>
              <a:path w="578485" h="471804">
                <a:moveTo>
                  <a:pt x="289015" y="0"/>
                </a:moveTo>
                <a:lnTo>
                  <a:pt x="237064" y="3795"/>
                </a:lnTo>
                <a:lnTo>
                  <a:pt x="188168" y="14739"/>
                </a:lnTo>
                <a:lnTo>
                  <a:pt x="143143" y="32165"/>
                </a:lnTo>
                <a:lnTo>
                  <a:pt x="102806" y="55408"/>
                </a:lnTo>
                <a:lnTo>
                  <a:pt x="67972" y="83804"/>
                </a:lnTo>
                <a:lnTo>
                  <a:pt x="39459" y="116685"/>
                </a:lnTo>
                <a:lnTo>
                  <a:pt x="18081" y="153388"/>
                </a:lnTo>
                <a:lnTo>
                  <a:pt x="4656" y="193246"/>
                </a:lnTo>
                <a:lnTo>
                  <a:pt x="0" y="235594"/>
                </a:lnTo>
                <a:lnTo>
                  <a:pt x="4656" y="277943"/>
                </a:lnTo>
                <a:lnTo>
                  <a:pt x="18081" y="317801"/>
                </a:lnTo>
                <a:lnTo>
                  <a:pt x="39459" y="354504"/>
                </a:lnTo>
                <a:lnTo>
                  <a:pt x="67972" y="387385"/>
                </a:lnTo>
                <a:lnTo>
                  <a:pt x="102806" y="415780"/>
                </a:lnTo>
                <a:lnTo>
                  <a:pt x="143143" y="439024"/>
                </a:lnTo>
                <a:lnTo>
                  <a:pt x="188168" y="456450"/>
                </a:lnTo>
                <a:lnTo>
                  <a:pt x="237064" y="467394"/>
                </a:lnTo>
                <a:lnTo>
                  <a:pt x="289015" y="471189"/>
                </a:lnTo>
                <a:lnTo>
                  <a:pt x="340966" y="467394"/>
                </a:lnTo>
                <a:lnTo>
                  <a:pt x="389862" y="456450"/>
                </a:lnTo>
                <a:lnTo>
                  <a:pt x="434887" y="439024"/>
                </a:lnTo>
                <a:lnTo>
                  <a:pt x="475224" y="415780"/>
                </a:lnTo>
                <a:lnTo>
                  <a:pt x="510058" y="387385"/>
                </a:lnTo>
                <a:lnTo>
                  <a:pt x="538571" y="354504"/>
                </a:lnTo>
                <a:lnTo>
                  <a:pt x="559949" y="317801"/>
                </a:lnTo>
                <a:lnTo>
                  <a:pt x="573374" y="277943"/>
                </a:lnTo>
                <a:lnTo>
                  <a:pt x="578030" y="235594"/>
                </a:lnTo>
                <a:lnTo>
                  <a:pt x="573374" y="193246"/>
                </a:lnTo>
                <a:lnTo>
                  <a:pt x="559949" y="153388"/>
                </a:lnTo>
                <a:lnTo>
                  <a:pt x="538571" y="116685"/>
                </a:lnTo>
                <a:lnTo>
                  <a:pt x="510058" y="83804"/>
                </a:lnTo>
                <a:lnTo>
                  <a:pt x="475224" y="55408"/>
                </a:lnTo>
                <a:lnTo>
                  <a:pt x="434887" y="32165"/>
                </a:lnTo>
                <a:lnTo>
                  <a:pt x="389862" y="14739"/>
                </a:lnTo>
                <a:lnTo>
                  <a:pt x="340966" y="3795"/>
                </a:lnTo>
                <a:lnTo>
                  <a:pt x="28901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973" y="2853944"/>
            <a:ext cx="5506638" cy="431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76525" y="628253"/>
            <a:ext cx="5099320" cy="18638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1640" y="2617721"/>
            <a:ext cx="11434206" cy="14868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76525" y="4230237"/>
            <a:ext cx="5099321" cy="10366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43502" y="5392506"/>
            <a:ext cx="3832344" cy="31622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417" y="4230237"/>
            <a:ext cx="8271999" cy="7851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9417" y="5141204"/>
            <a:ext cx="2282653" cy="7329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417" y="5999817"/>
            <a:ext cx="8271999" cy="825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9417" y="6910784"/>
            <a:ext cx="2282653" cy="91096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09417" y="7947401"/>
            <a:ext cx="7853680" cy="2607310"/>
            <a:chOff x="209417" y="7947401"/>
            <a:chExt cx="7853680" cy="2607310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417" y="7947401"/>
              <a:ext cx="7853164" cy="1685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417" y="9675097"/>
              <a:ext cx="2282653" cy="87955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628253"/>
            <a:ext cx="7445375" cy="1560195"/>
            <a:chOff x="0" y="628253"/>
            <a:chExt cx="7445375" cy="156019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628253"/>
              <a:ext cx="7444799" cy="156016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28253"/>
              <a:ext cx="7403465" cy="1477010"/>
            </a:xfrm>
            <a:custGeom>
              <a:avLst/>
              <a:gdLst/>
              <a:ahLst/>
              <a:cxnLst/>
              <a:rect l="l" t="t" r="r" b="b"/>
              <a:pathLst>
                <a:path w="7403465" h="1477010">
                  <a:moveTo>
                    <a:pt x="7193498" y="0"/>
                  </a:moveTo>
                  <a:lnTo>
                    <a:pt x="0" y="0"/>
                  </a:lnTo>
                  <a:lnTo>
                    <a:pt x="0" y="1476394"/>
                  </a:lnTo>
                  <a:lnTo>
                    <a:pt x="7193498" y="1476394"/>
                  </a:lnTo>
                  <a:lnTo>
                    <a:pt x="7241515" y="1470863"/>
                  </a:lnTo>
                  <a:lnTo>
                    <a:pt x="7285594" y="1455109"/>
                  </a:lnTo>
                  <a:lnTo>
                    <a:pt x="7324478" y="1430388"/>
                  </a:lnTo>
                  <a:lnTo>
                    <a:pt x="7356909" y="1397957"/>
                  </a:lnTo>
                  <a:lnTo>
                    <a:pt x="7381630" y="1359073"/>
                  </a:lnTo>
                  <a:lnTo>
                    <a:pt x="7397385" y="1314994"/>
                  </a:lnTo>
                  <a:lnTo>
                    <a:pt x="7402915" y="1266977"/>
                  </a:lnTo>
                  <a:lnTo>
                    <a:pt x="7402915" y="209417"/>
                  </a:lnTo>
                  <a:lnTo>
                    <a:pt x="7397385" y="161400"/>
                  </a:lnTo>
                  <a:lnTo>
                    <a:pt x="7381630" y="117321"/>
                  </a:lnTo>
                  <a:lnTo>
                    <a:pt x="7356909" y="78437"/>
                  </a:lnTo>
                  <a:lnTo>
                    <a:pt x="7324478" y="46006"/>
                  </a:lnTo>
                  <a:lnTo>
                    <a:pt x="7285594" y="21285"/>
                  </a:lnTo>
                  <a:lnTo>
                    <a:pt x="7241515" y="5530"/>
                  </a:lnTo>
                  <a:lnTo>
                    <a:pt x="719349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9448" y="752647"/>
              <a:ext cx="4309851" cy="1297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58490" y="3005144"/>
            <a:ext cx="670560" cy="638810"/>
          </a:xfrm>
          <a:custGeom>
            <a:avLst/>
            <a:gdLst/>
            <a:ahLst/>
            <a:cxnLst/>
            <a:rect l="l" t="t" r="r" b="b"/>
            <a:pathLst>
              <a:path w="670560" h="638810">
                <a:moveTo>
                  <a:pt x="335068" y="0"/>
                </a:moveTo>
                <a:lnTo>
                  <a:pt x="285554" y="3462"/>
                </a:lnTo>
                <a:lnTo>
                  <a:pt x="238296" y="13521"/>
                </a:lnTo>
                <a:lnTo>
                  <a:pt x="193811" y="29682"/>
                </a:lnTo>
                <a:lnTo>
                  <a:pt x="152620" y="51451"/>
                </a:lnTo>
                <a:lnTo>
                  <a:pt x="115238" y="78334"/>
                </a:lnTo>
                <a:lnTo>
                  <a:pt x="82186" y="109837"/>
                </a:lnTo>
                <a:lnTo>
                  <a:pt x="53981" y="145466"/>
                </a:lnTo>
                <a:lnTo>
                  <a:pt x="31142" y="184727"/>
                </a:lnTo>
                <a:lnTo>
                  <a:pt x="14186" y="227126"/>
                </a:lnTo>
                <a:lnTo>
                  <a:pt x="3633" y="272169"/>
                </a:lnTo>
                <a:lnTo>
                  <a:pt x="0" y="319362"/>
                </a:lnTo>
                <a:lnTo>
                  <a:pt x="3633" y="366554"/>
                </a:lnTo>
                <a:lnTo>
                  <a:pt x="14186" y="411597"/>
                </a:lnTo>
                <a:lnTo>
                  <a:pt x="31142" y="453996"/>
                </a:lnTo>
                <a:lnTo>
                  <a:pt x="53981" y="493257"/>
                </a:lnTo>
                <a:lnTo>
                  <a:pt x="82186" y="528886"/>
                </a:lnTo>
                <a:lnTo>
                  <a:pt x="115238" y="560389"/>
                </a:lnTo>
                <a:lnTo>
                  <a:pt x="152620" y="587272"/>
                </a:lnTo>
                <a:lnTo>
                  <a:pt x="193811" y="609041"/>
                </a:lnTo>
                <a:lnTo>
                  <a:pt x="238296" y="625202"/>
                </a:lnTo>
                <a:lnTo>
                  <a:pt x="285554" y="635261"/>
                </a:lnTo>
                <a:lnTo>
                  <a:pt x="335068" y="638724"/>
                </a:lnTo>
                <a:lnTo>
                  <a:pt x="384582" y="635261"/>
                </a:lnTo>
                <a:lnTo>
                  <a:pt x="431840" y="625202"/>
                </a:lnTo>
                <a:lnTo>
                  <a:pt x="476324" y="609041"/>
                </a:lnTo>
                <a:lnTo>
                  <a:pt x="517516" y="587272"/>
                </a:lnTo>
                <a:lnTo>
                  <a:pt x="554897" y="560389"/>
                </a:lnTo>
                <a:lnTo>
                  <a:pt x="587950" y="528886"/>
                </a:lnTo>
                <a:lnTo>
                  <a:pt x="616155" y="493257"/>
                </a:lnTo>
                <a:lnTo>
                  <a:pt x="638994" y="453996"/>
                </a:lnTo>
                <a:lnTo>
                  <a:pt x="655950" y="411597"/>
                </a:lnTo>
                <a:lnTo>
                  <a:pt x="666503" y="366554"/>
                </a:lnTo>
                <a:lnTo>
                  <a:pt x="670136" y="319362"/>
                </a:lnTo>
                <a:lnTo>
                  <a:pt x="666503" y="272169"/>
                </a:lnTo>
                <a:lnTo>
                  <a:pt x="655950" y="227126"/>
                </a:lnTo>
                <a:lnTo>
                  <a:pt x="638994" y="184727"/>
                </a:lnTo>
                <a:lnTo>
                  <a:pt x="616155" y="145466"/>
                </a:lnTo>
                <a:lnTo>
                  <a:pt x="587950" y="109837"/>
                </a:lnTo>
                <a:lnTo>
                  <a:pt x="554897" y="78334"/>
                </a:lnTo>
                <a:lnTo>
                  <a:pt x="517516" y="51451"/>
                </a:lnTo>
                <a:lnTo>
                  <a:pt x="476324" y="29682"/>
                </a:lnTo>
                <a:lnTo>
                  <a:pt x="431840" y="13521"/>
                </a:lnTo>
                <a:lnTo>
                  <a:pt x="384582" y="3462"/>
                </a:lnTo>
                <a:lnTo>
                  <a:pt x="335068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3591" y="3147129"/>
            <a:ext cx="8055353" cy="431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7148" y="4152794"/>
            <a:ext cx="15008432" cy="9540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3842" y="5654278"/>
            <a:ext cx="14219462" cy="14030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3842" y="7853164"/>
            <a:ext cx="14219461" cy="145545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471189"/>
            <a:ext cx="7706995" cy="1560195"/>
            <a:chOff x="0" y="471189"/>
            <a:chExt cx="7706995" cy="156019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1189"/>
              <a:ext cx="7706571" cy="15601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471189"/>
              <a:ext cx="7665084" cy="1477010"/>
            </a:xfrm>
            <a:custGeom>
              <a:avLst/>
              <a:gdLst/>
              <a:ahLst/>
              <a:cxnLst/>
              <a:rect l="l" t="t" r="r" b="b"/>
              <a:pathLst>
                <a:path w="7665084" h="1477010">
                  <a:moveTo>
                    <a:pt x="7455270" y="0"/>
                  </a:moveTo>
                  <a:lnTo>
                    <a:pt x="0" y="0"/>
                  </a:lnTo>
                  <a:lnTo>
                    <a:pt x="0" y="1476394"/>
                  </a:lnTo>
                  <a:lnTo>
                    <a:pt x="7455270" y="1476394"/>
                  </a:lnTo>
                  <a:lnTo>
                    <a:pt x="7503288" y="1470863"/>
                  </a:lnTo>
                  <a:lnTo>
                    <a:pt x="7547367" y="1455109"/>
                  </a:lnTo>
                  <a:lnTo>
                    <a:pt x="7586250" y="1430388"/>
                  </a:lnTo>
                  <a:lnTo>
                    <a:pt x="7618681" y="1397957"/>
                  </a:lnTo>
                  <a:lnTo>
                    <a:pt x="7643402" y="1359073"/>
                  </a:lnTo>
                  <a:lnTo>
                    <a:pt x="7659157" y="1314994"/>
                  </a:lnTo>
                  <a:lnTo>
                    <a:pt x="7664688" y="1266977"/>
                  </a:lnTo>
                  <a:lnTo>
                    <a:pt x="7664688" y="209417"/>
                  </a:lnTo>
                  <a:lnTo>
                    <a:pt x="7659157" y="161400"/>
                  </a:lnTo>
                  <a:lnTo>
                    <a:pt x="7643402" y="117321"/>
                  </a:lnTo>
                  <a:lnTo>
                    <a:pt x="7618681" y="78437"/>
                  </a:lnTo>
                  <a:lnTo>
                    <a:pt x="7586250" y="46006"/>
                  </a:lnTo>
                  <a:lnTo>
                    <a:pt x="7547367" y="21285"/>
                  </a:lnTo>
                  <a:lnTo>
                    <a:pt x="7503288" y="5530"/>
                  </a:lnTo>
                  <a:lnTo>
                    <a:pt x="7455270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1220" y="595583"/>
              <a:ext cx="4309851" cy="1297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35999" y="2900435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60" h="471804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155" y="2980112"/>
            <a:ext cx="10819574" cy="4188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8512" y="4236561"/>
            <a:ext cx="11173010" cy="15157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8415" y="6429123"/>
            <a:ext cx="5863695" cy="2670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7538" y="6429123"/>
            <a:ext cx="10491827" cy="4188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7538" y="7455270"/>
            <a:ext cx="10491827" cy="5026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7538" y="8565184"/>
            <a:ext cx="10491827" cy="51307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450248"/>
            <a:ext cx="7706995" cy="1560195"/>
            <a:chOff x="0" y="450248"/>
            <a:chExt cx="7706995" cy="156019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50248"/>
              <a:ext cx="7706571" cy="15601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450248"/>
              <a:ext cx="7665084" cy="1477010"/>
            </a:xfrm>
            <a:custGeom>
              <a:avLst/>
              <a:gdLst/>
              <a:ahLst/>
              <a:cxnLst/>
              <a:rect l="l" t="t" r="r" b="b"/>
              <a:pathLst>
                <a:path w="7665084" h="1477010">
                  <a:moveTo>
                    <a:pt x="7455270" y="0"/>
                  </a:moveTo>
                  <a:lnTo>
                    <a:pt x="0" y="0"/>
                  </a:lnTo>
                  <a:lnTo>
                    <a:pt x="0" y="1476394"/>
                  </a:lnTo>
                  <a:lnTo>
                    <a:pt x="7455270" y="1476394"/>
                  </a:lnTo>
                  <a:lnTo>
                    <a:pt x="7503288" y="1470863"/>
                  </a:lnTo>
                  <a:lnTo>
                    <a:pt x="7547367" y="1455109"/>
                  </a:lnTo>
                  <a:lnTo>
                    <a:pt x="7586250" y="1430388"/>
                  </a:lnTo>
                  <a:lnTo>
                    <a:pt x="7618681" y="1397957"/>
                  </a:lnTo>
                  <a:lnTo>
                    <a:pt x="7643402" y="1359073"/>
                  </a:lnTo>
                  <a:lnTo>
                    <a:pt x="7659157" y="1314994"/>
                  </a:lnTo>
                  <a:lnTo>
                    <a:pt x="7664688" y="1266977"/>
                  </a:lnTo>
                  <a:lnTo>
                    <a:pt x="7664688" y="209417"/>
                  </a:lnTo>
                  <a:lnTo>
                    <a:pt x="7659157" y="161400"/>
                  </a:lnTo>
                  <a:lnTo>
                    <a:pt x="7643402" y="117321"/>
                  </a:lnTo>
                  <a:lnTo>
                    <a:pt x="7618681" y="78437"/>
                  </a:lnTo>
                  <a:lnTo>
                    <a:pt x="7586250" y="46006"/>
                  </a:lnTo>
                  <a:lnTo>
                    <a:pt x="7547367" y="21285"/>
                  </a:lnTo>
                  <a:lnTo>
                    <a:pt x="7503288" y="5530"/>
                  </a:lnTo>
                  <a:lnTo>
                    <a:pt x="7455270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1220" y="574642"/>
              <a:ext cx="4309851" cy="1297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8723" y="2691017"/>
            <a:ext cx="492759" cy="471805"/>
          </a:xfrm>
          <a:custGeom>
            <a:avLst/>
            <a:gdLst/>
            <a:ahLst/>
            <a:cxnLst/>
            <a:rect l="l" t="t" r="r" b="b"/>
            <a:pathLst>
              <a:path w="492759" h="471805">
                <a:moveTo>
                  <a:pt x="246065" y="0"/>
                </a:moveTo>
                <a:lnTo>
                  <a:pt x="196474" y="4786"/>
                </a:lnTo>
                <a:lnTo>
                  <a:pt x="150285" y="18514"/>
                </a:lnTo>
                <a:lnTo>
                  <a:pt x="108488" y="40235"/>
                </a:lnTo>
                <a:lnTo>
                  <a:pt x="72071" y="69004"/>
                </a:lnTo>
                <a:lnTo>
                  <a:pt x="42024" y="103871"/>
                </a:lnTo>
                <a:lnTo>
                  <a:pt x="19337" y="143890"/>
                </a:lnTo>
                <a:lnTo>
                  <a:pt x="4999" y="188114"/>
                </a:lnTo>
                <a:lnTo>
                  <a:pt x="0" y="235594"/>
                </a:lnTo>
                <a:lnTo>
                  <a:pt x="4999" y="283075"/>
                </a:lnTo>
                <a:lnTo>
                  <a:pt x="19337" y="327299"/>
                </a:lnTo>
                <a:lnTo>
                  <a:pt x="42024" y="367318"/>
                </a:lnTo>
                <a:lnTo>
                  <a:pt x="72071" y="402185"/>
                </a:lnTo>
                <a:lnTo>
                  <a:pt x="108488" y="430953"/>
                </a:lnTo>
                <a:lnTo>
                  <a:pt x="150285" y="452675"/>
                </a:lnTo>
                <a:lnTo>
                  <a:pt x="196474" y="466403"/>
                </a:lnTo>
                <a:lnTo>
                  <a:pt x="246065" y="471189"/>
                </a:lnTo>
                <a:lnTo>
                  <a:pt x="295656" y="466403"/>
                </a:lnTo>
                <a:lnTo>
                  <a:pt x="341845" y="452675"/>
                </a:lnTo>
                <a:lnTo>
                  <a:pt x="383643" y="430953"/>
                </a:lnTo>
                <a:lnTo>
                  <a:pt x="420060" y="402185"/>
                </a:lnTo>
                <a:lnTo>
                  <a:pt x="450107" y="367318"/>
                </a:lnTo>
                <a:lnTo>
                  <a:pt x="472794" y="327299"/>
                </a:lnTo>
                <a:lnTo>
                  <a:pt x="487132" y="283075"/>
                </a:lnTo>
                <a:lnTo>
                  <a:pt x="492131" y="235594"/>
                </a:lnTo>
                <a:lnTo>
                  <a:pt x="487132" y="188114"/>
                </a:lnTo>
                <a:lnTo>
                  <a:pt x="472794" y="143890"/>
                </a:lnTo>
                <a:lnTo>
                  <a:pt x="450107" y="103871"/>
                </a:lnTo>
                <a:lnTo>
                  <a:pt x="420060" y="69004"/>
                </a:lnTo>
                <a:lnTo>
                  <a:pt x="383643" y="40235"/>
                </a:lnTo>
                <a:lnTo>
                  <a:pt x="341845" y="18514"/>
                </a:lnTo>
                <a:lnTo>
                  <a:pt x="295656" y="4786"/>
                </a:lnTo>
                <a:lnTo>
                  <a:pt x="246065" y="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6241" y="2732482"/>
            <a:ext cx="1798955" cy="450850"/>
          </a:xfrm>
          <a:custGeom>
            <a:avLst/>
            <a:gdLst/>
            <a:ahLst/>
            <a:cxnLst/>
            <a:rect l="l" t="t" r="r" b="b"/>
            <a:pathLst>
              <a:path w="1798955" h="450850">
                <a:moveTo>
                  <a:pt x="191407" y="41464"/>
                </a:moveTo>
                <a:lnTo>
                  <a:pt x="0" y="41464"/>
                </a:lnTo>
                <a:lnTo>
                  <a:pt x="0" y="335487"/>
                </a:lnTo>
                <a:lnTo>
                  <a:pt x="71620" y="335487"/>
                </a:lnTo>
                <a:lnTo>
                  <a:pt x="71620" y="216537"/>
                </a:lnTo>
                <a:lnTo>
                  <a:pt x="161251" y="216537"/>
                </a:lnTo>
                <a:lnTo>
                  <a:pt x="161251" y="160832"/>
                </a:lnTo>
                <a:lnTo>
                  <a:pt x="71620" y="160832"/>
                </a:lnTo>
                <a:lnTo>
                  <a:pt x="71620" y="98845"/>
                </a:lnTo>
                <a:lnTo>
                  <a:pt x="191407" y="98845"/>
                </a:lnTo>
                <a:lnTo>
                  <a:pt x="191407" y="41464"/>
                </a:lnTo>
                <a:close/>
              </a:path>
              <a:path w="1798955" h="450850">
                <a:moveTo>
                  <a:pt x="265070" y="0"/>
                </a:moveTo>
                <a:lnTo>
                  <a:pt x="228945" y="17119"/>
                </a:lnTo>
                <a:lnTo>
                  <a:pt x="222349" y="38951"/>
                </a:lnTo>
                <a:lnTo>
                  <a:pt x="223082" y="46804"/>
                </a:lnTo>
                <a:lnTo>
                  <a:pt x="256065" y="76803"/>
                </a:lnTo>
                <a:lnTo>
                  <a:pt x="265070" y="77484"/>
                </a:lnTo>
                <a:lnTo>
                  <a:pt x="273866" y="76803"/>
                </a:lnTo>
                <a:lnTo>
                  <a:pt x="306613" y="46804"/>
                </a:lnTo>
                <a:lnTo>
                  <a:pt x="307372" y="38951"/>
                </a:lnTo>
                <a:lnTo>
                  <a:pt x="306613" y="30941"/>
                </a:lnTo>
                <a:lnTo>
                  <a:pt x="273866" y="706"/>
                </a:lnTo>
                <a:lnTo>
                  <a:pt x="265070" y="0"/>
                </a:lnTo>
                <a:close/>
              </a:path>
              <a:path w="1798955" h="450850">
                <a:moveTo>
                  <a:pt x="300671" y="101777"/>
                </a:moveTo>
                <a:lnTo>
                  <a:pt x="229050" y="101777"/>
                </a:lnTo>
                <a:lnTo>
                  <a:pt x="229050" y="335487"/>
                </a:lnTo>
                <a:lnTo>
                  <a:pt x="300671" y="335487"/>
                </a:lnTo>
                <a:lnTo>
                  <a:pt x="300671" y="101777"/>
                </a:lnTo>
                <a:close/>
              </a:path>
              <a:path w="1798955" h="450850">
                <a:moveTo>
                  <a:pt x="424195" y="101777"/>
                </a:moveTo>
                <a:lnTo>
                  <a:pt x="352574" y="101777"/>
                </a:lnTo>
                <a:lnTo>
                  <a:pt x="352574" y="335487"/>
                </a:lnTo>
                <a:lnTo>
                  <a:pt x="424195" y="335487"/>
                </a:lnTo>
                <a:lnTo>
                  <a:pt x="424195" y="208580"/>
                </a:lnTo>
                <a:lnTo>
                  <a:pt x="424954" y="197507"/>
                </a:lnTo>
                <a:lnTo>
                  <a:pt x="450581" y="162403"/>
                </a:lnTo>
                <a:lnTo>
                  <a:pt x="469010" y="159157"/>
                </a:lnTo>
                <a:lnTo>
                  <a:pt x="579248" y="159157"/>
                </a:lnTo>
                <a:lnTo>
                  <a:pt x="578850" y="157482"/>
                </a:lnTo>
                <a:lnTo>
                  <a:pt x="571127" y="140519"/>
                </a:lnTo>
                <a:lnTo>
                  <a:pt x="565330" y="132770"/>
                </a:lnTo>
                <a:lnTo>
                  <a:pt x="424195" y="132770"/>
                </a:lnTo>
                <a:lnTo>
                  <a:pt x="424195" y="101777"/>
                </a:lnTo>
                <a:close/>
              </a:path>
              <a:path w="1798955" h="450850">
                <a:moveTo>
                  <a:pt x="579248" y="159157"/>
                </a:moveTo>
                <a:lnTo>
                  <a:pt x="469010" y="159157"/>
                </a:lnTo>
                <a:lnTo>
                  <a:pt x="478748" y="159968"/>
                </a:lnTo>
                <a:lnTo>
                  <a:pt x="487439" y="162403"/>
                </a:lnTo>
                <a:lnTo>
                  <a:pt x="513066" y="197507"/>
                </a:lnTo>
                <a:lnTo>
                  <a:pt x="513825" y="208580"/>
                </a:lnTo>
                <a:lnTo>
                  <a:pt x="513825" y="335487"/>
                </a:lnTo>
                <a:lnTo>
                  <a:pt x="585027" y="335487"/>
                </a:lnTo>
                <a:lnTo>
                  <a:pt x="584926" y="197507"/>
                </a:lnTo>
                <a:lnTo>
                  <a:pt x="583483" y="176957"/>
                </a:lnTo>
                <a:lnTo>
                  <a:pt x="579248" y="159157"/>
                </a:lnTo>
                <a:close/>
              </a:path>
              <a:path w="1798955" h="450850">
                <a:moveTo>
                  <a:pt x="494978" y="99263"/>
                </a:moveTo>
                <a:lnTo>
                  <a:pt x="453513" y="108478"/>
                </a:lnTo>
                <a:lnTo>
                  <a:pt x="424195" y="132770"/>
                </a:lnTo>
                <a:lnTo>
                  <a:pt x="565330" y="132770"/>
                </a:lnTo>
                <a:lnTo>
                  <a:pt x="531835" y="105965"/>
                </a:lnTo>
                <a:lnTo>
                  <a:pt x="494978" y="99263"/>
                </a:lnTo>
                <a:close/>
              </a:path>
              <a:path w="1798955" h="450850">
                <a:moveTo>
                  <a:pt x="723590" y="98426"/>
                </a:moveTo>
                <a:lnTo>
                  <a:pt x="683303" y="106672"/>
                </a:lnTo>
                <a:lnTo>
                  <a:pt x="650189" y="130886"/>
                </a:lnTo>
                <a:lnTo>
                  <a:pt x="628096" y="169130"/>
                </a:lnTo>
                <a:lnTo>
                  <a:pt x="620557" y="218213"/>
                </a:lnTo>
                <a:lnTo>
                  <a:pt x="621394" y="235699"/>
                </a:lnTo>
                <a:lnTo>
                  <a:pt x="633959" y="281876"/>
                </a:lnTo>
                <a:lnTo>
                  <a:pt x="660110" y="315880"/>
                </a:lnTo>
                <a:lnTo>
                  <a:pt x="696052" y="335173"/>
                </a:lnTo>
                <a:lnTo>
                  <a:pt x="723590" y="338837"/>
                </a:lnTo>
                <a:lnTo>
                  <a:pt x="735553" y="338209"/>
                </a:lnTo>
                <a:lnTo>
                  <a:pt x="775604" y="323340"/>
                </a:lnTo>
                <a:lnTo>
                  <a:pt x="795630" y="301980"/>
                </a:lnTo>
                <a:lnTo>
                  <a:pt x="867251" y="301980"/>
                </a:lnTo>
                <a:lnTo>
                  <a:pt x="867251" y="276431"/>
                </a:lnTo>
                <a:lnTo>
                  <a:pt x="744532" y="276431"/>
                </a:lnTo>
                <a:lnTo>
                  <a:pt x="734244" y="275462"/>
                </a:lnTo>
                <a:lnTo>
                  <a:pt x="701680" y="252296"/>
                </a:lnTo>
                <a:lnTo>
                  <a:pt x="693434" y="218213"/>
                </a:lnTo>
                <a:lnTo>
                  <a:pt x="694350" y="205543"/>
                </a:lnTo>
                <a:lnTo>
                  <a:pt x="716025" y="169549"/>
                </a:lnTo>
                <a:lnTo>
                  <a:pt x="867251" y="160832"/>
                </a:lnTo>
                <a:lnTo>
                  <a:pt x="867251" y="134027"/>
                </a:lnTo>
                <a:lnTo>
                  <a:pt x="795630" y="134027"/>
                </a:lnTo>
                <a:lnTo>
                  <a:pt x="789661" y="126278"/>
                </a:lnTo>
                <a:lnTo>
                  <a:pt x="782646" y="119368"/>
                </a:lnTo>
                <a:lnTo>
                  <a:pt x="745579" y="100834"/>
                </a:lnTo>
                <a:lnTo>
                  <a:pt x="734846" y="99028"/>
                </a:lnTo>
                <a:lnTo>
                  <a:pt x="723590" y="98426"/>
                </a:lnTo>
                <a:close/>
              </a:path>
              <a:path w="1798955" h="450850">
                <a:moveTo>
                  <a:pt x="867251" y="301980"/>
                </a:moveTo>
                <a:lnTo>
                  <a:pt x="795630" y="301980"/>
                </a:lnTo>
                <a:lnTo>
                  <a:pt x="795630" y="335487"/>
                </a:lnTo>
                <a:lnTo>
                  <a:pt x="867251" y="335487"/>
                </a:lnTo>
                <a:lnTo>
                  <a:pt x="867251" y="301980"/>
                </a:lnTo>
                <a:close/>
              </a:path>
              <a:path w="1798955" h="450850">
                <a:moveTo>
                  <a:pt x="867251" y="160832"/>
                </a:moveTo>
                <a:lnTo>
                  <a:pt x="744532" y="160832"/>
                </a:lnTo>
                <a:lnTo>
                  <a:pt x="754793" y="161801"/>
                </a:lnTo>
                <a:lnTo>
                  <a:pt x="764217" y="164707"/>
                </a:lnTo>
                <a:lnTo>
                  <a:pt x="791860" y="194653"/>
                </a:lnTo>
                <a:lnTo>
                  <a:pt x="795630" y="218632"/>
                </a:lnTo>
                <a:lnTo>
                  <a:pt x="794687" y="231328"/>
                </a:lnTo>
                <a:lnTo>
                  <a:pt x="772803" y="267714"/>
                </a:lnTo>
                <a:lnTo>
                  <a:pt x="744532" y="276431"/>
                </a:lnTo>
                <a:lnTo>
                  <a:pt x="867251" y="276431"/>
                </a:lnTo>
                <a:lnTo>
                  <a:pt x="867251" y="160832"/>
                </a:lnTo>
                <a:close/>
              </a:path>
              <a:path w="1798955" h="450850">
                <a:moveTo>
                  <a:pt x="867251" y="25548"/>
                </a:moveTo>
                <a:lnTo>
                  <a:pt x="795630" y="25548"/>
                </a:lnTo>
                <a:lnTo>
                  <a:pt x="795630" y="134027"/>
                </a:lnTo>
                <a:lnTo>
                  <a:pt x="867251" y="134027"/>
                </a:lnTo>
                <a:lnTo>
                  <a:pt x="867251" y="25548"/>
                </a:lnTo>
                <a:close/>
              </a:path>
              <a:path w="1798955" h="450850">
                <a:moveTo>
                  <a:pt x="955085" y="0"/>
                </a:moveTo>
                <a:lnTo>
                  <a:pt x="918960" y="17119"/>
                </a:lnTo>
                <a:lnTo>
                  <a:pt x="912364" y="38951"/>
                </a:lnTo>
                <a:lnTo>
                  <a:pt x="913097" y="46804"/>
                </a:lnTo>
                <a:lnTo>
                  <a:pt x="946080" y="76803"/>
                </a:lnTo>
                <a:lnTo>
                  <a:pt x="955085" y="77484"/>
                </a:lnTo>
                <a:lnTo>
                  <a:pt x="963880" y="76803"/>
                </a:lnTo>
                <a:lnTo>
                  <a:pt x="996628" y="46804"/>
                </a:lnTo>
                <a:lnTo>
                  <a:pt x="997387" y="38951"/>
                </a:lnTo>
                <a:lnTo>
                  <a:pt x="996628" y="30941"/>
                </a:lnTo>
                <a:lnTo>
                  <a:pt x="963880" y="706"/>
                </a:lnTo>
                <a:lnTo>
                  <a:pt x="955085" y="0"/>
                </a:lnTo>
                <a:close/>
              </a:path>
              <a:path w="1798955" h="450850">
                <a:moveTo>
                  <a:pt x="990686" y="101777"/>
                </a:moveTo>
                <a:lnTo>
                  <a:pt x="919065" y="101777"/>
                </a:lnTo>
                <a:lnTo>
                  <a:pt x="919065" y="335487"/>
                </a:lnTo>
                <a:lnTo>
                  <a:pt x="990686" y="335487"/>
                </a:lnTo>
                <a:lnTo>
                  <a:pt x="990686" y="101777"/>
                </a:lnTo>
                <a:close/>
              </a:path>
              <a:path w="1798955" h="450850">
                <a:moveTo>
                  <a:pt x="1114210" y="101777"/>
                </a:moveTo>
                <a:lnTo>
                  <a:pt x="1042589" y="101777"/>
                </a:lnTo>
                <a:lnTo>
                  <a:pt x="1042589" y="335487"/>
                </a:lnTo>
                <a:lnTo>
                  <a:pt x="1114210" y="335487"/>
                </a:lnTo>
                <a:lnTo>
                  <a:pt x="1114210" y="208580"/>
                </a:lnTo>
                <a:lnTo>
                  <a:pt x="1114969" y="197507"/>
                </a:lnTo>
                <a:lnTo>
                  <a:pt x="1140596" y="162403"/>
                </a:lnTo>
                <a:lnTo>
                  <a:pt x="1159025" y="159157"/>
                </a:lnTo>
                <a:lnTo>
                  <a:pt x="1269263" y="159157"/>
                </a:lnTo>
                <a:lnTo>
                  <a:pt x="1268865" y="157482"/>
                </a:lnTo>
                <a:lnTo>
                  <a:pt x="1261142" y="140519"/>
                </a:lnTo>
                <a:lnTo>
                  <a:pt x="1255345" y="132770"/>
                </a:lnTo>
                <a:lnTo>
                  <a:pt x="1114210" y="132770"/>
                </a:lnTo>
                <a:lnTo>
                  <a:pt x="1114210" y="101777"/>
                </a:lnTo>
                <a:close/>
              </a:path>
              <a:path w="1798955" h="450850">
                <a:moveTo>
                  <a:pt x="1269263" y="159157"/>
                </a:moveTo>
                <a:lnTo>
                  <a:pt x="1159025" y="159157"/>
                </a:lnTo>
                <a:lnTo>
                  <a:pt x="1168763" y="159968"/>
                </a:lnTo>
                <a:lnTo>
                  <a:pt x="1177454" y="162403"/>
                </a:lnTo>
                <a:lnTo>
                  <a:pt x="1203081" y="197507"/>
                </a:lnTo>
                <a:lnTo>
                  <a:pt x="1203841" y="208580"/>
                </a:lnTo>
                <a:lnTo>
                  <a:pt x="1203841" y="335487"/>
                </a:lnTo>
                <a:lnTo>
                  <a:pt x="1275042" y="335487"/>
                </a:lnTo>
                <a:lnTo>
                  <a:pt x="1274941" y="197507"/>
                </a:lnTo>
                <a:lnTo>
                  <a:pt x="1273498" y="176957"/>
                </a:lnTo>
                <a:lnTo>
                  <a:pt x="1269263" y="159157"/>
                </a:lnTo>
                <a:close/>
              </a:path>
              <a:path w="1798955" h="450850">
                <a:moveTo>
                  <a:pt x="1184993" y="99263"/>
                </a:moveTo>
                <a:lnTo>
                  <a:pt x="1143528" y="108478"/>
                </a:lnTo>
                <a:lnTo>
                  <a:pt x="1114210" y="132770"/>
                </a:lnTo>
                <a:lnTo>
                  <a:pt x="1255345" y="132770"/>
                </a:lnTo>
                <a:lnTo>
                  <a:pt x="1221850" y="105965"/>
                </a:lnTo>
                <a:lnTo>
                  <a:pt x="1184993" y="99263"/>
                </a:lnTo>
                <a:close/>
              </a:path>
              <a:path w="1798955" h="450850">
                <a:moveTo>
                  <a:pt x="1390150" y="359779"/>
                </a:moveTo>
                <a:lnTo>
                  <a:pt x="1319367" y="359779"/>
                </a:lnTo>
                <a:lnTo>
                  <a:pt x="1323398" y="379621"/>
                </a:lnTo>
                <a:lnTo>
                  <a:pt x="1356225" y="425955"/>
                </a:lnTo>
                <a:lnTo>
                  <a:pt x="1393396" y="444489"/>
                </a:lnTo>
                <a:lnTo>
                  <a:pt x="1440411" y="450666"/>
                </a:lnTo>
                <a:lnTo>
                  <a:pt x="1459075" y="449698"/>
                </a:lnTo>
                <a:lnTo>
                  <a:pt x="1505330" y="435169"/>
                </a:lnTo>
                <a:lnTo>
                  <a:pt x="1537135" y="405799"/>
                </a:lnTo>
                <a:lnTo>
                  <a:pt x="1546238" y="388679"/>
                </a:lnTo>
                <a:lnTo>
                  <a:pt x="1437060" y="388679"/>
                </a:lnTo>
                <a:lnTo>
                  <a:pt x="1428212" y="388181"/>
                </a:lnTo>
                <a:lnTo>
                  <a:pt x="1392401" y="366114"/>
                </a:lnTo>
                <a:lnTo>
                  <a:pt x="1390150" y="359779"/>
                </a:lnTo>
                <a:close/>
              </a:path>
              <a:path w="1798955" h="450850">
                <a:moveTo>
                  <a:pt x="1557266" y="301980"/>
                </a:moveTo>
                <a:lnTo>
                  <a:pt x="1485645" y="301980"/>
                </a:lnTo>
                <a:lnTo>
                  <a:pt x="1485564" y="336324"/>
                </a:lnTo>
                <a:lnTo>
                  <a:pt x="1484807" y="348130"/>
                </a:lnTo>
                <a:lnTo>
                  <a:pt x="1465174" y="381375"/>
                </a:lnTo>
                <a:lnTo>
                  <a:pt x="1437060" y="388679"/>
                </a:lnTo>
                <a:lnTo>
                  <a:pt x="1546238" y="388679"/>
                </a:lnTo>
                <a:lnTo>
                  <a:pt x="1549962" y="379909"/>
                </a:lnTo>
                <a:lnTo>
                  <a:pt x="1554020" y="365748"/>
                </a:lnTo>
                <a:lnTo>
                  <a:pt x="1556454" y="350800"/>
                </a:lnTo>
                <a:lnTo>
                  <a:pt x="1557201" y="336324"/>
                </a:lnTo>
                <a:lnTo>
                  <a:pt x="1557266" y="301980"/>
                </a:lnTo>
                <a:close/>
              </a:path>
              <a:path w="1798955" h="450850">
                <a:moveTo>
                  <a:pt x="1413605" y="98426"/>
                </a:moveTo>
                <a:lnTo>
                  <a:pt x="1373318" y="106672"/>
                </a:lnTo>
                <a:lnTo>
                  <a:pt x="1340204" y="130886"/>
                </a:lnTo>
                <a:lnTo>
                  <a:pt x="1318110" y="169130"/>
                </a:lnTo>
                <a:lnTo>
                  <a:pt x="1310572" y="218213"/>
                </a:lnTo>
                <a:lnTo>
                  <a:pt x="1311409" y="235699"/>
                </a:lnTo>
                <a:lnTo>
                  <a:pt x="1323974" y="281876"/>
                </a:lnTo>
                <a:lnTo>
                  <a:pt x="1350125" y="315880"/>
                </a:lnTo>
                <a:lnTo>
                  <a:pt x="1386067" y="335173"/>
                </a:lnTo>
                <a:lnTo>
                  <a:pt x="1413605" y="338837"/>
                </a:lnTo>
                <a:lnTo>
                  <a:pt x="1425568" y="338209"/>
                </a:lnTo>
                <a:lnTo>
                  <a:pt x="1465462" y="323183"/>
                </a:lnTo>
                <a:lnTo>
                  <a:pt x="1485645" y="301980"/>
                </a:lnTo>
                <a:lnTo>
                  <a:pt x="1557266" y="301980"/>
                </a:lnTo>
                <a:lnTo>
                  <a:pt x="1557266" y="276431"/>
                </a:lnTo>
                <a:lnTo>
                  <a:pt x="1434547" y="276431"/>
                </a:lnTo>
                <a:lnTo>
                  <a:pt x="1424259" y="275462"/>
                </a:lnTo>
                <a:lnTo>
                  <a:pt x="1391695" y="252296"/>
                </a:lnTo>
                <a:lnTo>
                  <a:pt x="1383449" y="218213"/>
                </a:lnTo>
                <a:lnTo>
                  <a:pt x="1384365" y="205543"/>
                </a:lnTo>
                <a:lnTo>
                  <a:pt x="1406040" y="169549"/>
                </a:lnTo>
                <a:lnTo>
                  <a:pt x="1434547" y="160832"/>
                </a:lnTo>
                <a:lnTo>
                  <a:pt x="1557266" y="160832"/>
                </a:lnTo>
                <a:lnTo>
                  <a:pt x="1557266" y="134865"/>
                </a:lnTo>
                <a:lnTo>
                  <a:pt x="1485645" y="134865"/>
                </a:lnTo>
                <a:lnTo>
                  <a:pt x="1480069" y="127090"/>
                </a:lnTo>
                <a:lnTo>
                  <a:pt x="1473394" y="120101"/>
                </a:lnTo>
                <a:lnTo>
                  <a:pt x="1436746" y="100939"/>
                </a:lnTo>
                <a:lnTo>
                  <a:pt x="1425568" y="99054"/>
                </a:lnTo>
                <a:lnTo>
                  <a:pt x="1413605" y="98426"/>
                </a:lnTo>
                <a:close/>
              </a:path>
              <a:path w="1798955" h="450850">
                <a:moveTo>
                  <a:pt x="1557266" y="160832"/>
                </a:moveTo>
                <a:lnTo>
                  <a:pt x="1434547" y="160832"/>
                </a:lnTo>
                <a:lnTo>
                  <a:pt x="1444808" y="161801"/>
                </a:lnTo>
                <a:lnTo>
                  <a:pt x="1454232" y="164707"/>
                </a:lnTo>
                <a:lnTo>
                  <a:pt x="1481875" y="194653"/>
                </a:lnTo>
                <a:lnTo>
                  <a:pt x="1485645" y="218632"/>
                </a:lnTo>
                <a:lnTo>
                  <a:pt x="1484702" y="231328"/>
                </a:lnTo>
                <a:lnTo>
                  <a:pt x="1462818" y="267714"/>
                </a:lnTo>
                <a:lnTo>
                  <a:pt x="1434547" y="276431"/>
                </a:lnTo>
                <a:lnTo>
                  <a:pt x="1557266" y="276431"/>
                </a:lnTo>
                <a:lnTo>
                  <a:pt x="1557266" y="160832"/>
                </a:lnTo>
                <a:close/>
              </a:path>
              <a:path w="1798955" h="450850">
                <a:moveTo>
                  <a:pt x="1557266" y="101777"/>
                </a:moveTo>
                <a:lnTo>
                  <a:pt x="1485645" y="101777"/>
                </a:lnTo>
                <a:lnTo>
                  <a:pt x="1485645" y="134865"/>
                </a:lnTo>
                <a:lnTo>
                  <a:pt x="1557266" y="134865"/>
                </a:lnTo>
                <a:lnTo>
                  <a:pt x="1557266" y="101777"/>
                </a:lnTo>
                <a:close/>
              </a:path>
              <a:path w="1798955" h="450850">
                <a:moveTo>
                  <a:pt x="1667298" y="258840"/>
                </a:moveTo>
                <a:lnTo>
                  <a:pt x="1596515" y="258840"/>
                </a:lnTo>
                <a:lnTo>
                  <a:pt x="1598112" y="269887"/>
                </a:lnTo>
                <a:lnTo>
                  <a:pt x="1619551" y="308419"/>
                </a:lnTo>
                <a:lnTo>
                  <a:pt x="1662063" y="332947"/>
                </a:lnTo>
                <a:lnTo>
                  <a:pt x="1704156" y="338837"/>
                </a:lnTo>
                <a:lnTo>
                  <a:pt x="1717951" y="338261"/>
                </a:lnTo>
                <a:lnTo>
                  <a:pt x="1764232" y="324597"/>
                </a:lnTo>
                <a:lnTo>
                  <a:pt x="1792216" y="296064"/>
                </a:lnTo>
                <a:lnTo>
                  <a:pt x="1796124" y="286064"/>
                </a:lnTo>
                <a:lnTo>
                  <a:pt x="1703318" y="286064"/>
                </a:lnTo>
                <a:lnTo>
                  <a:pt x="1696276" y="285593"/>
                </a:lnTo>
                <a:lnTo>
                  <a:pt x="1668136" y="266937"/>
                </a:lnTo>
                <a:lnTo>
                  <a:pt x="1667298" y="258840"/>
                </a:lnTo>
                <a:close/>
              </a:path>
              <a:path w="1798955" h="450850">
                <a:moveTo>
                  <a:pt x="1699130" y="98426"/>
                </a:moveTo>
                <a:lnTo>
                  <a:pt x="1658929" y="103871"/>
                </a:lnTo>
                <a:lnTo>
                  <a:pt x="1621226" y="126514"/>
                </a:lnTo>
                <a:lnTo>
                  <a:pt x="1604735" y="161068"/>
                </a:lnTo>
                <a:lnTo>
                  <a:pt x="1604054" y="170884"/>
                </a:lnTo>
                <a:lnTo>
                  <a:pt x="1604813" y="182219"/>
                </a:lnTo>
                <a:lnTo>
                  <a:pt x="1629498" y="221040"/>
                </a:lnTo>
                <a:lnTo>
                  <a:pt x="1674942" y="238710"/>
                </a:lnTo>
                <a:lnTo>
                  <a:pt x="1686983" y="241668"/>
                </a:lnTo>
                <a:lnTo>
                  <a:pt x="1697899" y="244547"/>
                </a:lnTo>
                <a:lnTo>
                  <a:pt x="1731380" y="260515"/>
                </a:lnTo>
                <a:lnTo>
                  <a:pt x="1731380" y="272801"/>
                </a:lnTo>
                <a:lnTo>
                  <a:pt x="1728867" y="277408"/>
                </a:lnTo>
                <a:lnTo>
                  <a:pt x="1723841" y="281038"/>
                </a:lnTo>
                <a:lnTo>
                  <a:pt x="1719094" y="284389"/>
                </a:lnTo>
                <a:lnTo>
                  <a:pt x="1712253" y="286064"/>
                </a:lnTo>
                <a:lnTo>
                  <a:pt x="1796124" y="286064"/>
                </a:lnTo>
                <a:lnTo>
                  <a:pt x="1798080" y="277635"/>
                </a:lnTo>
                <a:lnTo>
                  <a:pt x="1798813" y="267635"/>
                </a:lnTo>
                <a:lnTo>
                  <a:pt x="1797844" y="256117"/>
                </a:lnTo>
                <a:lnTo>
                  <a:pt x="1779494" y="222296"/>
                </a:lnTo>
                <a:lnTo>
                  <a:pt x="1738605" y="201459"/>
                </a:lnTo>
                <a:lnTo>
                  <a:pt x="1704470" y="192245"/>
                </a:lnTo>
                <a:lnTo>
                  <a:pt x="1695360" y="189732"/>
                </a:lnTo>
                <a:lnTo>
                  <a:pt x="1687716" y="187219"/>
                </a:lnTo>
                <a:lnTo>
                  <a:pt x="1681539" y="184706"/>
                </a:lnTo>
                <a:lnTo>
                  <a:pt x="1674558" y="181355"/>
                </a:lnTo>
                <a:lnTo>
                  <a:pt x="1671068" y="176329"/>
                </a:lnTo>
                <a:lnTo>
                  <a:pt x="1671068" y="164043"/>
                </a:lnTo>
                <a:lnTo>
                  <a:pt x="1673301" y="159715"/>
                </a:lnTo>
                <a:lnTo>
                  <a:pt x="1677769" y="156644"/>
                </a:lnTo>
                <a:lnTo>
                  <a:pt x="1682237" y="153293"/>
                </a:lnTo>
                <a:lnTo>
                  <a:pt x="1688659" y="151618"/>
                </a:lnTo>
                <a:lnTo>
                  <a:pt x="1790705" y="151618"/>
                </a:lnTo>
                <a:lnTo>
                  <a:pt x="1788342" y="145545"/>
                </a:lnTo>
                <a:lnTo>
                  <a:pt x="1754495" y="110677"/>
                </a:lnTo>
                <a:lnTo>
                  <a:pt x="1719941" y="99787"/>
                </a:lnTo>
                <a:lnTo>
                  <a:pt x="1699130" y="98426"/>
                </a:lnTo>
                <a:close/>
              </a:path>
              <a:path w="1798955" h="450850">
                <a:moveTo>
                  <a:pt x="1790705" y="151618"/>
                </a:moveTo>
                <a:lnTo>
                  <a:pt x="1706808" y="151618"/>
                </a:lnTo>
                <a:lnTo>
                  <a:pt x="1714627" y="153991"/>
                </a:lnTo>
                <a:lnTo>
                  <a:pt x="1720490" y="158738"/>
                </a:lnTo>
                <a:lnTo>
                  <a:pt x="1726633" y="163485"/>
                </a:lnTo>
                <a:lnTo>
                  <a:pt x="1730263" y="169907"/>
                </a:lnTo>
                <a:lnTo>
                  <a:pt x="1731380" y="178005"/>
                </a:lnTo>
                <a:lnTo>
                  <a:pt x="1797556" y="178005"/>
                </a:lnTo>
                <a:lnTo>
                  <a:pt x="1794310" y="160885"/>
                </a:lnTo>
                <a:lnTo>
                  <a:pt x="1790705" y="151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31" y="3739278"/>
            <a:ext cx="15095401" cy="49268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617782"/>
            <a:ext cx="7445375" cy="1330325"/>
            <a:chOff x="0" y="617782"/>
            <a:chExt cx="7445375" cy="13303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7782"/>
              <a:ext cx="7444799" cy="13298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17782"/>
              <a:ext cx="7403465" cy="1246505"/>
            </a:xfrm>
            <a:custGeom>
              <a:avLst/>
              <a:gdLst/>
              <a:ahLst/>
              <a:cxnLst/>
              <a:rect l="l" t="t" r="r" b="b"/>
              <a:pathLst>
                <a:path w="7403465" h="1246505">
                  <a:moveTo>
                    <a:pt x="719349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7193498" y="1246035"/>
                  </a:lnTo>
                  <a:lnTo>
                    <a:pt x="7241515" y="1240504"/>
                  </a:lnTo>
                  <a:lnTo>
                    <a:pt x="7285594" y="1224749"/>
                  </a:lnTo>
                  <a:lnTo>
                    <a:pt x="7324478" y="1200028"/>
                  </a:lnTo>
                  <a:lnTo>
                    <a:pt x="7356909" y="1167597"/>
                  </a:lnTo>
                  <a:lnTo>
                    <a:pt x="7381630" y="1128714"/>
                  </a:lnTo>
                  <a:lnTo>
                    <a:pt x="7397385" y="1084635"/>
                  </a:lnTo>
                  <a:lnTo>
                    <a:pt x="7402915" y="1036617"/>
                  </a:lnTo>
                  <a:lnTo>
                    <a:pt x="7402915" y="209417"/>
                  </a:lnTo>
                  <a:lnTo>
                    <a:pt x="7397385" y="161400"/>
                  </a:lnTo>
                  <a:lnTo>
                    <a:pt x="7381630" y="117321"/>
                  </a:lnTo>
                  <a:lnTo>
                    <a:pt x="7356909" y="78437"/>
                  </a:lnTo>
                  <a:lnTo>
                    <a:pt x="7324478" y="46006"/>
                  </a:lnTo>
                  <a:lnTo>
                    <a:pt x="7285594" y="21285"/>
                  </a:lnTo>
                  <a:lnTo>
                    <a:pt x="7241515" y="5530"/>
                  </a:lnTo>
                  <a:lnTo>
                    <a:pt x="719349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300" y="1003948"/>
              <a:ext cx="5543513" cy="548339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8983715" y="0"/>
            <a:ext cx="492759" cy="10827385"/>
          </a:xfrm>
          <a:custGeom>
            <a:avLst/>
            <a:gdLst/>
            <a:ahLst/>
            <a:cxnLst/>
            <a:rect l="l" t="t" r="r" b="b"/>
            <a:pathLst>
              <a:path w="492759" h="10827385">
                <a:moveTo>
                  <a:pt x="0" y="0"/>
                </a:moveTo>
                <a:lnTo>
                  <a:pt x="0" y="10826895"/>
                </a:lnTo>
                <a:lnTo>
                  <a:pt x="492131" y="10826895"/>
                </a:lnTo>
                <a:lnTo>
                  <a:pt x="492131" y="0"/>
                </a:lnTo>
                <a:lnTo>
                  <a:pt x="0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19793" y="3414686"/>
            <a:ext cx="1301115" cy="7894320"/>
          </a:xfrm>
          <a:custGeom>
            <a:avLst/>
            <a:gdLst/>
            <a:ahLst/>
            <a:cxnLst/>
            <a:rect l="l" t="t" r="r" b="b"/>
            <a:pathLst>
              <a:path w="1301115" h="7894320">
                <a:moveTo>
                  <a:pt x="1300524" y="7893870"/>
                </a:moveTo>
                <a:lnTo>
                  <a:pt x="1265777" y="208235"/>
                </a:lnTo>
                <a:lnTo>
                  <a:pt x="1260029" y="160250"/>
                </a:lnTo>
                <a:lnTo>
                  <a:pt x="1244076" y="116260"/>
                </a:lnTo>
                <a:lnTo>
                  <a:pt x="1219179" y="77516"/>
                </a:lnTo>
                <a:lnTo>
                  <a:pt x="1186602" y="45268"/>
                </a:lnTo>
                <a:lnTo>
                  <a:pt x="1147608" y="20766"/>
                </a:lnTo>
                <a:lnTo>
                  <a:pt x="1103458" y="5260"/>
                </a:lnTo>
                <a:lnTo>
                  <a:pt x="1055416" y="0"/>
                </a:lnTo>
                <a:lnTo>
                  <a:pt x="208467" y="4770"/>
                </a:lnTo>
                <a:lnTo>
                  <a:pt x="160475" y="10572"/>
                </a:lnTo>
                <a:lnTo>
                  <a:pt x="116468" y="26574"/>
                </a:lnTo>
                <a:lnTo>
                  <a:pt x="77697" y="51514"/>
                </a:lnTo>
                <a:lnTo>
                  <a:pt x="45413" y="84128"/>
                </a:lnTo>
                <a:lnTo>
                  <a:pt x="20868" y="123150"/>
                </a:lnTo>
                <a:lnTo>
                  <a:pt x="5313" y="167317"/>
                </a:lnTo>
                <a:lnTo>
                  <a:pt x="0" y="215366"/>
                </a:lnTo>
                <a:lnTo>
                  <a:pt x="34714" y="7893870"/>
                </a:lnTo>
                <a:lnTo>
                  <a:pt x="1300524" y="7893870"/>
                </a:lnTo>
                <a:close/>
              </a:path>
            </a:pathLst>
          </a:custGeom>
          <a:solidFill>
            <a:srgbClr val="11A5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72" y="2942318"/>
            <a:ext cx="9643685" cy="54343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8642" y="2942318"/>
            <a:ext cx="9643685" cy="543438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17782"/>
            <a:ext cx="7445375" cy="1330325"/>
            <a:chOff x="0" y="617782"/>
            <a:chExt cx="7445375" cy="13303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7782"/>
              <a:ext cx="7444799" cy="13298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17782"/>
              <a:ext cx="7403465" cy="1246505"/>
            </a:xfrm>
            <a:custGeom>
              <a:avLst/>
              <a:gdLst/>
              <a:ahLst/>
              <a:cxnLst/>
              <a:rect l="l" t="t" r="r" b="b"/>
              <a:pathLst>
                <a:path w="7403465" h="1246505">
                  <a:moveTo>
                    <a:pt x="719349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7193498" y="1246035"/>
                  </a:lnTo>
                  <a:lnTo>
                    <a:pt x="7241515" y="1240504"/>
                  </a:lnTo>
                  <a:lnTo>
                    <a:pt x="7285594" y="1224749"/>
                  </a:lnTo>
                  <a:lnTo>
                    <a:pt x="7324478" y="1200028"/>
                  </a:lnTo>
                  <a:lnTo>
                    <a:pt x="7356909" y="1167597"/>
                  </a:lnTo>
                  <a:lnTo>
                    <a:pt x="7381630" y="1128714"/>
                  </a:lnTo>
                  <a:lnTo>
                    <a:pt x="7397385" y="1084635"/>
                  </a:lnTo>
                  <a:lnTo>
                    <a:pt x="7402915" y="1036617"/>
                  </a:lnTo>
                  <a:lnTo>
                    <a:pt x="7402915" y="209417"/>
                  </a:lnTo>
                  <a:lnTo>
                    <a:pt x="7397385" y="161400"/>
                  </a:lnTo>
                  <a:lnTo>
                    <a:pt x="7381630" y="117321"/>
                  </a:lnTo>
                  <a:lnTo>
                    <a:pt x="7356909" y="78437"/>
                  </a:lnTo>
                  <a:lnTo>
                    <a:pt x="7324478" y="46006"/>
                  </a:lnTo>
                  <a:lnTo>
                    <a:pt x="7285594" y="21285"/>
                  </a:lnTo>
                  <a:lnTo>
                    <a:pt x="7241515" y="5530"/>
                  </a:lnTo>
                  <a:lnTo>
                    <a:pt x="719349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12303" y="1003948"/>
              <a:ext cx="3409950" cy="413384"/>
            </a:xfrm>
            <a:custGeom>
              <a:avLst/>
              <a:gdLst/>
              <a:ahLst/>
              <a:cxnLst/>
              <a:rect l="l" t="t" r="r" b="b"/>
              <a:pathLst>
                <a:path w="3409950" h="413384">
                  <a:moveTo>
                    <a:pt x="105546" y="55286"/>
                  </a:moveTo>
                  <a:lnTo>
                    <a:pt x="0" y="55286"/>
                  </a:lnTo>
                  <a:lnTo>
                    <a:pt x="122634" y="409621"/>
                  </a:lnTo>
                  <a:lnTo>
                    <a:pt x="248788" y="409621"/>
                  </a:lnTo>
                  <a:lnTo>
                    <a:pt x="282742" y="311110"/>
                  </a:lnTo>
                  <a:lnTo>
                    <a:pt x="185962" y="311110"/>
                  </a:lnTo>
                  <a:lnTo>
                    <a:pt x="105546" y="55286"/>
                  </a:lnTo>
                  <a:close/>
                </a:path>
                <a:path w="3409950" h="413384">
                  <a:moveTo>
                    <a:pt x="370920" y="55286"/>
                  </a:moveTo>
                  <a:lnTo>
                    <a:pt x="265876" y="55286"/>
                  </a:lnTo>
                  <a:lnTo>
                    <a:pt x="185962" y="311110"/>
                  </a:lnTo>
                  <a:lnTo>
                    <a:pt x="282742" y="311110"/>
                  </a:lnTo>
                  <a:lnTo>
                    <a:pt x="370920" y="55286"/>
                  </a:lnTo>
                  <a:close/>
                </a:path>
                <a:path w="3409950" h="413384">
                  <a:moveTo>
                    <a:pt x="451372" y="0"/>
                  </a:moveTo>
                  <a:lnTo>
                    <a:pt x="409153" y="14575"/>
                  </a:lnTo>
                  <a:lnTo>
                    <a:pt x="393573" y="51265"/>
                  </a:lnTo>
                  <a:lnTo>
                    <a:pt x="394546" y="61631"/>
                  </a:lnTo>
                  <a:lnTo>
                    <a:pt x="417823" y="93609"/>
                  </a:lnTo>
                  <a:lnTo>
                    <a:pt x="451372" y="101525"/>
                  </a:lnTo>
                  <a:lnTo>
                    <a:pt x="463560" y="100646"/>
                  </a:lnTo>
                  <a:lnTo>
                    <a:pt x="499622" y="79725"/>
                  </a:lnTo>
                  <a:lnTo>
                    <a:pt x="508669" y="51265"/>
                  </a:lnTo>
                  <a:lnTo>
                    <a:pt x="507663" y="40679"/>
                  </a:lnTo>
                  <a:lnTo>
                    <a:pt x="484167" y="8198"/>
                  </a:lnTo>
                  <a:lnTo>
                    <a:pt x="451372" y="0"/>
                  </a:lnTo>
                  <a:close/>
                </a:path>
                <a:path w="3409950" h="413384">
                  <a:moveTo>
                    <a:pt x="500124" y="127661"/>
                  </a:moveTo>
                  <a:lnTo>
                    <a:pt x="401614" y="127661"/>
                  </a:lnTo>
                  <a:lnTo>
                    <a:pt x="401614" y="409621"/>
                  </a:lnTo>
                  <a:lnTo>
                    <a:pt x="500124" y="409621"/>
                  </a:lnTo>
                  <a:lnTo>
                    <a:pt x="500124" y="127661"/>
                  </a:lnTo>
                  <a:close/>
                </a:path>
                <a:path w="3409950" h="413384">
                  <a:moveTo>
                    <a:pt x="637142" y="314629"/>
                  </a:moveTo>
                  <a:lnTo>
                    <a:pt x="541648" y="314629"/>
                  </a:lnTo>
                  <a:lnTo>
                    <a:pt x="543595" y="328356"/>
                  </a:lnTo>
                  <a:lnTo>
                    <a:pt x="560747" y="365392"/>
                  </a:lnTo>
                  <a:lnTo>
                    <a:pt x="593919" y="393474"/>
                  </a:lnTo>
                  <a:lnTo>
                    <a:pt x="640158" y="409997"/>
                  </a:lnTo>
                  <a:lnTo>
                    <a:pt x="676345" y="413139"/>
                  </a:lnTo>
                  <a:lnTo>
                    <a:pt x="693591" y="412448"/>
                  </a:lnTo>
                  <a:lnTo>
                    <a:pt x="738166" y="402082"/>
                  </a:lnTo>
                  <a:lnTo>
                    <a:pt x="771055" y="380218"/>
                  </a:lnTo>
                  <a:lnTo>
                    <a:pt x="791439" y="343277"/>
                  </a:lnTo>
                  <a:lnTo>
                    <a:pt x="675843" y="343277"/>
                  </a:lnTo>
                  <a:lnTo>
                    <a:pt x="668367" y="342806"/>
                  </a:lnTo>
                  <a:lnTo>
                    <a:pt x="638483" y="323676"/>
                  </a:lnTo>
                  <a:lnTo>
                    <a:pt x="637142" y="314629"/>
                  </a:lnTo>
                  <a:close/>
                </a:path>
                <a:path w="3409950" h="413384">
                  <a:moveTo>
                    <a:pt x="669309" y="124142"/>
                  </a:moveTo>
                  <a:lnTo>
                    <a:pt x="619457" y="130927"/>
                  </a:lnTo>
                  <a:lnTo>
                    <a:pt x="582484" y="150403"/>
                  </a:lnTo>
                  <a:lnTo>
                    <a:pt x="555595" y="190235"/>
                  </a:lnTo>
                  <a:lnTo>
                    <a:pt x="552203" y="214108"/>
                  </a:lnTo>
                  <a:lnTo>
                    <a:pt x="553114" y="227930"/>
                  </a:lnTo>
                  <a:lnTo>
                    <a:pt x="574631" y="268295"/>
                  </a:lnTo>
                  <a:lnTo>
                    <a:pt x="612641" y="288650"/>
                  </a:lnTo>
                  <a:lnTo>
                    <a:pt x="652220" y="298545"/>
                  </a:lnTo>
                  <a:lnTo>
                    <a:pt x="664597" y="301498"/>
                  </a:lnTo>
                  <a:lnTo>
                    <a:pt x="701978" y="318147"/>
                  </a:lnTo>
                  <a:lnTo>
                    <a:pt x="701888" y="330712"/>
                  </a:lnTo>
                  <a:lnTo>
                    <a:pt x="699633" y="334900"/>
                  </a:lnTo>
                  <a:lnTo>
                    <a:pt x="690251" y="341602"/>
                  </a:lnTo>
                  <a:lnTo>
                    <a:pt x="683884" y="343277"/>
                  </a:lnTo>
                  <a:lnTo>
                    <a:pt x="791439" y="343277"/>
                  </a:lnTo>
                  <a:lnTo>
                    <a:pt x="792541" y="338691"/>
                  </a:lnTo>
                  <a:lnTo>
                    <a:pt x="793452" y="326691"/>
                  </a:lnTo>
                  <a:lnTo>
                    <a:pt x="792478" y="312179"/>
                  </a:lnTo>
                  <a:lnTo>
                    <a:pt x="769987" y="270023"/>
                  </a:lnTo>
                  <a:lnTo>
                    <a:pt x="731475" y="248379"/>
                  </a:lnTo>
                  <a:lnTo>
                    <a:pt x="679487" y="234998"/>
                  </a:lnTo>
                  <a:lnTo>
                    <a:pt x="669309" y="232328"/>
                  </a:lnTo>
                  <a:lnTo>
                    <a:pt x="660890" y="229720"/>
                  </a:lnTo>
                  <a:lnTo>
                    <a:pt x="654231" y="227176"/>
                  </a:lnTo>
                  <a:lnTo>
                    <a:pt x="646524" y="223490"/>
                  </a:lnTo>
                  <a:lnTo>
                    <a:pt x="642671" y="218297"/>
                  </a:lnTo>
                  <a:lnTo>
                    <a:pt x="642671" y="206234"/>
                  </a:lnTo>
                  <a:lnTo>
                    <a:pt x="644681" y="202046"/>
                  </a:lnTo>
                  <a:lnTo>
                    <a:pt x="648702" y="199030"/>
                  </a:lnTo>
                  <a:lnTo>
                    <a:pt x="653058" y="196014"/>
                  </a:lnTo>
                  <a:lnTo>
                    <a:pt x="659257" y="194507"/>
                  </a:lnTo>
                  <a:lnTo>
                    <a:pt x="785953" y="194507"/>
                  </a:lnTo>
                  <a:lnTo>
                    <a:pt x="781264" y="182696"/>
                  </a:lnTo>
                  <a:lnTo>
                    <a:pt x="756259" y="151283"/>
                  </a:lnTo>
                  <a:lnTo>
                    <a:pt x="718690" y="130927"/>
                  </a:lnTo>
                  <a:lnTo>
                    <a:pt x="695476" y="125839"/>
                  </a:lnTo>
                  <a:lnTo>
                    <a:pt x="669309" y="124142"/>
                  </a:lnTo>
                  <a:close/>
                </a:path>
                <a:path w="3409950" h="413384">
                  <a:moveTo>
                    <a:pt x="785953" y="194507"/>
                  </a:moveTo>
                  <a:lnTo>
                    <a:pt x="667299" y="194507"/>
                  </a:lnTo>
                  <a:lnTo>
                    <a:pt x="674681" y="194978"/>
                  </a:lnTo>
                  <a:lnTo>
                    <a:pt x="681246" y="196391"/>
                  </a:lnTo>
                  <a:lnTo>
                    <a:pt x="703989" y="222652"/>
                  </a:lnTo>
                  <a:lnTo>
                    <a:pt x="792949" y="222652"/>
                  </a:lnTo>
                  <a:lnTo>
                    <a:pt x="788771" y="201606"/>
                  </a:lnTo>
                  <a:lnTo>
                    <a:pt x="785953" y="194507"/>
                  </a:lnTo>
                  <a:close/>
                </a:path>
                <a:path w="3409950" h="413384">
                  <a:moveTo>
                    <a:pt x="937879" y="127661"/>
                  </a:moveTo>
                  <a:lnTo>
                    <a:pt x="839872" y="127661"/>
                  </a:lnTo>
                  <a:lnTo>
                    <a:pt x="839872" y="291509"/>
                  </a:lnTo>
                  <a:lnTo>
                    <a:pt x="846908" y="341518"/>
                  </a:lnTo>
                  <a:lnTo>
                    <a:pt x="868018" y="379967"/>
                  </a:lnTo>
                  <a:lnTo>
                    <a:pt x="901818" y="404092"/>
                  </a:lnTo>
                  <a:lnTo>
                    <a:pt x="945921" y="412134"/>
                  </a:lnTo>
                  <a:lnTo>
                    <a:pt x="959837" y="411411"/>
                  </a:lnTo>
                  <a:lnTo>
                    <a:pt x="996684" y="400574"/>
                  </a:lnTo>
                  <a:lnTo>
                    <a:pt x="1031363" y="369412"/>
                  </a:lnTo>
                  <a:lnTo>
                    <a:pt x="1130376" y="369412"/>
                  </a:lnTo>
                  <a:lnTo>
                    <a:pt x="1130376" y="330712"/>
                  </a:lnTo>
                  <a:lnTo>
                    <a:pt x="984621" y="330712"/>
                  </a:lnTo>
                  <a:lnTo>
                    <a:pt x="974569" y="329864"/>
                  </a:lnTo>
                  <a:lnTo>
                    <a:pt x="941021" y="300556"/>
                  </a:lnTo>
                  <a:lnTo>
                    <a:pt x="937879" y="278944"/>
                  </a:lnTo>
                  <a:lnTo>
                    <a:pt x="937879" y="127661"/>
                  </a:lnTo>
                  <a:close/>
                </a:path>
                <a:path w="3409950" h="413384">
                  <a:moveTo>
                    <a:pt x="1130376" y="369412"/>
                  </a:moveTo>
                  <a:lnTo>
                    <a:pt x="1031363" y="369412"/>
                  </a:lnTo>
                  <a:lnTo>
                    <a:pt x="1031363" y="409621"/>
                  </a:lnTo>
                  <a:lnTo>
                    <a:pt x="1130376" y="409621"/>
                  </a:lnTo>
                  <a:lnTo>
                    <a:pt x="1130376" y="369412"/>
                  </a:lnTo>
                  <a:close/>
                </a:path>
                <a:path w="3409950" h="413384">
                  <a:moveTo>
                    <a:pt x="1130376" y="127661"/>
                  </a:moveTo>
                  <a:lnTo>
                    <a:pt x="1031363" y="127661"/>
                  </a:lnTo>
                  <a:lnTo>
                    <a:pt x="1031363" y="278944"/>
                  </a:lnTo>
                  <a:lnTo>
                    <a:pt x="1030578" y="290378"/>
                  </a:lnTo>
                  <a:lnTo>
                    <a:pt x="1003972" y="327319"/>
                  </a:lnTo>
                  <a:lnTo>
                    <a:pt x="984621" y="330712"/>
                  </a:lnTo>
                  <a:lnTo>
                    <a:pt x="1130376" y="330712"/>
                  </a:lnTo>
                  <a:lnTo>
                    <a:pt x="1130376" y="127661"/>
                  </a:lnTo>
                  <a:close/>
                </a:path>
                <a:path w="3409950" h="413384">
                  <a:moveTo>
                    <a:pt x="1290478" y="124142"/>
                  </a:moveTo>
                  <a:lnTo>
                    <a:pt x="1243360" y="134037"/>
                  </a:lnTo>
                  <a:lnTo>
                    <a:pt x="1204785" y="163094"/>
                  </a:lnTo>
                  <a:lnTo>
                    <a:pt x="1179121" y="209019"/>
                  </a:lnTo>
                  <a:lnTo>
                    <a:pt x="1171330" y="247217"/>
                  </a:lnTo>
                  <a:lnTo>
                    <a:pt x="1170356" y="268389"/>
                  </a:lnTo>
                  <a:lnTo>
                    <a:pt x="1171330" y="289593"/>
                  </a:lnTo>
                  <a:lnTo>
                    <a:pt x="1179121" y="328042"/>
                  </a:lnTo>
                  <a:lnTo>
                    <a:pt x="1204785" y="374187"/>
                  </a:lnTo>
                  <a:lnTo>
                    <a:pt x="1243360" y="403244"/>
                  </a:lnTo>
                  <a:lnTo>
                    <a:pt x="1290478" y="413139"/>
                  </a:lnTo>
                  <a:lnTo>
                    <a:pt x="1304331" y="412416"/>
                  </a:lnTo>
                  <a:lnTo>
                    <a:pt x="1350414" y="395296"/>
                  </a:lnTo>
                  <a:lnTo>
                    <a:pt x="1373408" y="370418"/>
                  </a:lnTo>
                  <a:lnTo>
                    <a:pt x="1471918" y="370418"/>
                  </a:lnTo>
                  <a:lnTo>
                    <a:pt x="1471918" y="327194"/>
                  </a:lnTo>
                  <a:lnTo>
                    <a:pt x="1322142" y="327194"/>
                  </a:lnTo>
                  <a:lnTo>
                    <a:pt x="1311556" y="326220"/>
                  </a:lnTo>
                  <a:lnTo>
                    <a:pt x="1279076" y="302880"/>
                  </a:lnTo>
                  <a:lnTo>
                    <a:pt x="1270877" y="268389"/>
                  </a:lnTo>
                  <a:lnTo>
                    <a:pt x="1271788" y="255353"/>
                  </a:lnTo>
                  <a:lnTo>
                    <a:pt x="1293211" y="218851"/>
                  </a:lnTo>
                  <a:lnTo>
                    <a:pt x="1322142" y="210087"/>
                  </a:lnTo>
                  <a:lnTo>
                    <a:pt x="1471918" y="210087"/>
                  </a:lnTo>
                  <a:lnTo>
                    <a:pt x="1471918" y="166864"/>
                  </a:lnTo>
                  <a:lnTo>
                    <a:pt x="1373408" y="166864"/>
                  </a:lnTo>
                  <a:lnTo>
                    <a:pt x="1367031" y="157565"/>
                  </a:lnTo>
                  <a:lnTo>
                    <a:pt x="1359461" y="149272"/>
                  </a:lnTo>
                  <a:lnTo>
                    <a:pt x="1317619" y="127032"/>
                  </a:lnTo>
                  <a:lnTo>
                    <a:pt x="1304551" y="124865"/>
                  </a:lnTo>
                  <a:lnTo>
                    <a:pt x="1290478" y="124142"/>
                  </a:lnTo>
                  <a:close/>
                </a:path>
                <a:path w="3409950" h="413384">
                  <a:moveTo>
                    <a:pt x="1471918" y="370418"/>
                  </a:moveTo>
                  <a:lnTo>
                    <a:pt x="1373408" y="370418"/>
                  </a:lnTo>
                  <a:lnTo>
                    <a:pt x="1373408" y="409621"/>
                  </a:lnTo>
                  <a:lnTo>
                    <a:pt x="1471918" y="409621"/>
                  </a:lnTo>
                  <a:lnTo>
                    <a:pt x="1471918" y="370418"/>
                  </a:lnTo>
                  <a:close/>
                </a:path>
                <a:path w="3409950" h="413384">
                  <a:moveTo>
                    <a:pt x="1471918" y="210087"/>
                  </a:moveTo>
                  <a:lnTo>
                    <a:pt x="1322142" y="210087"/>
                  </a:lnTo>
                  <a:lnTo>
                    <a:pt x="1332509" y="211061"/>
                  </a:lnTo>
                  <a:lnTo>
                    <a:pt x="1341995" y="213983"/>
                  </a:lnTo>
                  <a:lnTo>
                    <a:pt x="1369638" y="244139"/>
                  </a:lnTo>
                  <a:lnTo>
                    <a:pt x="1373408" y="268389"/>
                  </a:lnTo>
                  <a:lnTo>
                    <a:pt x="1372466" y="281457"/>
                  </a:lnTo>
                  <a:lnTo>
                    <a:pt x="1350602" y="318430"/>
                  </a:lnTo>
                  <a:lnTo>
                    <a:pt x="1322142" y="327194"/>
                  </a:lnTo>
                  <a:lnTo>
                    <a:pt x="1471918" y="327194"/>
                  </a:lnTo>
                  <a:lnTo>
                    <a:pt x="1471918" y="210087"/>
                  </a:lnTo>
                  <a:close/>
                </a:path>
                <a:path w="3409950" h="413384">
                  <a:moveTo>
                    <a:pt x="1471918" y="127661"/>
                  </a:moveTo>
                  <a:lnTo>
                    <a:pt x="1373408" y="127661"/>
                  </a:lnTo>
                  <a:lnTo>
                    <a:pt x="1373408" y="166864"/>
                  </a:lnTo>
                  <a:lnTo>
                    <a:pt x="1471918" y="166864"/>
                  </a:lnTo>
                  <a:lnTo>
                    <a:pt x="1471918" y="127661"/>
                  </a:lnTo>
                  <a:close/>
                </a:path>
                <a:path w="3409950" h="413384">
                  <a:moveTo>
                    <a:pt x="1626562" y="37695"/>
                  </a:moveTo>
                  <a:lnTo>
                    <a:pt x="1528052" y="37695"/>
                  </a:lnTo>
                  <a:lnTo>
                    <a:pt x="1528052" y="409621"/>
                  </a:lnTo>
                  <a:lnTo>
                    <a:pt x="1626562" y="409621"/>
                  </a:lnTo>
                  <a:lnTo>
                    <a:pt x="1626562" y="37695"/>
                  </a:lnTo>
                  <a:close/>
                </a:path>
                <a:path w="3409950" h="413384">
                  <a:moveTo>
                    <a:pt x="1732419" y="0"/>
                  </a:moveTo>
                  <a:lnTo>
                    <a:pt x="1690201" y="14575"/>
                  </a:lnTo>
                  <a:lnTo>
                    <a:pt x="1674620" y="51265"/>
                  </a:lnTo>
                  <a:lnTo>
                    <a:pt x="1675594" y="61631"/>
                  </a:lnTo>
                  <a:lnTo>
                    <a:pt x="1698871" y="93609"/>
                  </a:lnTo>
                  <a:lnTo>
                    <a:pt x="1732419" y="101525"/>
                  </a:lnTo>
                  <a:lnTo>
                    <a:pt x="1744607" y="100646"/>
                  </a:lnTo>
                  <a:lnTo>
                    <a:pt x="1780669" y="79725"/>
                  </a:lnTo>
                  <a:lnTo>
                    <a:pt x="1789716" y="51265"/>
                  </a:lnTo>
                  <a:lnTo>
                    <a:pt x="1788711" y="40679"/>
                  </a:lnTo>
                  <a:lnTo>
                    <a:pt x="1765214" y="8198"/>
                  </a:lnTo>
                  <a:lnTo>
                    <a:pt x="1732419" y="0"/>
                  </a:lnTo>
                  <a:close/>
                </a:path>
                <a:path w="3409950" h="413384">
                  <a:moveTo>
                    <a:pt x="1781172" y="127661"/>
                  </a:moveTo>
                  <a:lnTo>
                    <a:pt x="1682662" y="127661"/>
                  </a:lnTo>
                  <a:lnTo>
                    <a:pt x="1682662" y="409621"/>
                  </a:lnTo>
                  <a:lnTo>
                    <a:pt x="1781172" y="409621"/>
                  </a:lnTo>
                  <a:lnTo>
                    <a:pt x="1781172" y="127661"/>
                  </a:lnTo>
                  <a:close/>
                </a:path>
                <a:path w="3409950" h="413384">
                  <a:moveTo>
                    <a:pt x="2046856" y="127661"/>
                  </a:moveTo>
                  <a:lnTo>
                    <a:pt x="1823198" y="127661"/>
                  </a:lnTo>
                  <a:lnTo>
                    <a:pt x="1823198" y="209585"/>
                  </a:lnTo>
                  <a:lnTo>
                    <a:pt x="1934273" y="209585"/>
                  </a:lnTo>
                  <a:lnTo>
                    <a:pt x="1822193" y="331717"/>
                  </a:lnTo>
                  <a:lnTo>
                    <a:pt x="1822193" y="409621"/>
                  </a:lnTo>
                  <a:lnTo>
                    <a:pt x="2050877" y="409621"/>
                  </a:lnTo>
                  <a:lnTo>
                    <a:pt x="2050877" y="327696"/>
                  </a:lnTo>
                  <a:lnTo>
                    <a:pt x="1930755" y="327696"/>
                  </a:lnTo>
                  <a:lnTo>
                    <a:pt x="2046856" y="205564"/>
                  </a:lnTo>
                  <a:lnTo>
                    <a:pt x="2046856" y="127661"/>
                  </a:lnTo>
                  <a:close/>
                </a:path>
                <a:path w="3409950" h="413384">
                  <a:moveTo>
                    <a:pt x="2196046" y="124142"/>
                  </a:moveTo>
                  <a:lnTo>
                    <a:pt x="2148928" y="134037"/>
                  </a:lnTo>
                  <a:lnTo>
                    <a:pt x="2110353" y="163094"/>
                  </a:lnTo>
                  <a:lnTo>
                    <a:pt x="2084689" y="209019"/>
                  </a:lnTo>
                  <a:lnTo>
                    <a:pt x="2076898" y="247217"/>
                  </a:lnTo>
                  <a:lnTo>
                    <a:pt x="2075924" y="268389"/>
                  </a:lnTo>
                  <a:lnTo>
                    <a:pt x="2076898" y="289593"/>
                  </a:lnTo>
                  <a:lnTo>
                    <a:pt x="2084689" y="328042"/>
                  </a:lnTo>
                  <a:lnTo>
                    <a:pt x="2110353" y="374187"/>
                  </a:lnTo>
                  <a:lnTo>
                    <a:pt x="2148928" y="403244"/>
                  </a:lnTo>
                  <a:lnTo>
                    <a:pt x="2196046" y="413139"/>
                  </a:lnTo>
                  <a:lnTo>
                    <a:pt x="2209899" y="412416"/>
                  </a:lnTo>
                  <a:lnTo>
                    <a:pt x="2255982" y="395296"/>
                  </a:lnTo>
                  <a:lnTo>
                    <a:pt x="2278976" y="370418"/>
                  </a:lnTo>
                  <a:lnTo>
                    <a:pt x="2377486" y="370418"/>
                  </a:lnTo>
                  <a:lnTo>
                    <a:pt x="2377486" y="327194"/>
                  </a:lnTo>
                  <a:lnTo>
                    <a:pt x="2227711" y="327194"/>
                  </a:lnTo>
                  <a:lnTo>
                    <a:pt x="2217125" y="326220"/>
                  </a:lnTo>
                  <a:lnTo>
                    <a:pt x="2184644" y="302880"/>
                  </a:lnTo>
                  <a:lnTo>
                    <a:pt x="2176445" y="268389"/>
                  </a:lnTo>
                  <a:lnTo>
                    <a:pt x="2177356" y="255353"/>
                  </a:lnTo>
                  <a:lnTo>
                    <a:pt x="2198780" y="218851"/>
                  </a:lnTo>
                  <a:lnTo>
                    <a:pt x="2227711" y="210087"/>
                  </a:lnTo>
                  <a:lnTo>
                    <a:pt x="2377486" y="210087"/>
                  </a:lnTo>
                  <a:lnTo>
                    <a:pt x="2377486" y="166864"/>
                  </a:lnTo>
                  <a:lnTo>
                    <a:pt x="2278976" y="166864"/>
                  </a:lnTo>
                  <a:lnTo>
                    <a:pt x="2272599" y="157565"/>
                  </a:lnTo>
                  <a:lnTo>
                    <a:pt x="2265029" y="149272"/>
                  </a:lnTo>
                  <a:lnTo>
                    <a:pt x="2223187" y="127032"/>
                  </a:lnTo>
                  <a:lnTo>
                    <a:pt x="2210119" y="124865"/>
                  </a:lnTo>
                  <a:lnTo>
                    <a:pt x="2196046" y="124142"/>
                  </a:lnTo>
                  <a:close/>
                </a:path>
                <a:path w="3409950" h="413384">
                  <a:moveTo>
                    <a:pt x="2377486" y="370418"/>
                  </a:moveTo>
                  <a:lnTo>
                    <a:pt x="2278976" y="370418"/>
                  </a:lnTo>
                  <a:lnTo>
                    <a:pt x="2278976" y="409621"/>
                  </a:lnTo>
                  <a:lnTo>
                    <a:pt x="2377486" y="409621"/>
                  </a:lnTo>
                  <a:lnTo>
                    <a:pt x="2377486" y="370418"/>
                  </a:lnTo>
                  <a:close/>
                </a:path>
                <a:path w="3409950" h="413384">
                  <a:moveTo>
                    <a:pt x="2377486" y="210087"/>
                  </a:moveTo>
                  <a:lnTo>
                    <a:pt x="2227711" y="210087"/>
                  </a:lnTo>
                  <a:lnTo>
                    <a:pt x="2238077" y="211061"/>
                  </a:lnTo>
                  <a:lnTo>
                    <a:pt x="2247563" y="213983"/>
                  </a:lnTo>
                  <a:lnTo>
                    <a:pt x="2275206" y="244139"/>
                  </a:lnTo>
                  <a:lnTo>
                    <a:pt x="2278976" y="268389"/>
                  </a:lnTo>
                  <a:lnTo>
                    <a:pt x="2278034" y="281457"/>
                  </a:lnTo>
                  <a:lnTo>
                    <a:pt x="2256170" y="318430"/>
                  </a:lnTo>
                  <a:lnTo>
                    <a:pt x="2227711" y="327194"/>
                  </a:lnTo>
                  <a:lnTo>
                    <a:pt x="2377486" y="327194"/>
                  </a:lnTo>
                  <a:lnTo>
                    <a:pt x="2377486" y="210087"/>
                  </a:lnTo>
                  <a:close/>
                </a:path>
                <a:path w="3409950" h="413384">
                  <a:moveTo>
                    <a:pt x="2377486" y="127661"/>
                  </a:moveTo>
                  <a:lnTo>
                    <a:pt x="2278976" y="127661"/>
                  </a:lnTo>
                  <a:lnTo>
                    <a:pt x="2278976" y="166864"/>
                  </a:lnTo>
                  <a:lnTo>
                    <a:pt x="2377486" y="166864"/>
                  </a:lnTo>
                  <a:lnTo>
                    <a:pt x="2377486" y="127661"/>
                  </a:lnTo>
                  <a:close/>
                </a:path>
                <a:path w="3409950" h="413384">
                  <a:moveTo>
                    <a:pt x="2548214" y="209585"/>
                  </a:moveTo>
                  <a:lnTo>
                    <a:pt x="2449201" y="209585"/>
                  </a:lnTo>
                  <a:lnTo>
                    <a:pt x="2449201" y="302566"/>
                  </a:lnTo>
                  <a:lnTo>
                    <a:pt x="2455955" y="349403"/>
                  </a:lnTo>
                  <a:lnTo>
                    <a:pt x="2476216" y="382857"/>
                  </a:lnTo>
                  <a:lnTo>
                    <a:pt x="2509985" y="402930"/>
                  </a:lnTo>
                  <a:lnTo>
                    <a:pt x="2557261" y="409621"/>
                  </a:lnTo>
                  <a:lnTo>
                    <a:pt x="2599982" y="409621"/>
                  </a:lnTo>
                  <a:lnTo>
                    <a:pt x="2599982" y="325686"/>
                  </a:lnTo>
                  <a:lnTo>
                    <a:pt x="2562957" y="325686"/>
                  </a:lnTo>
                  <a:lnTo>
                    <a:pt x="2556926" y="324011"/>
                  </a:lnTo>
                  <a:lnTo>
                    <a:pt x="2553240" y="320660"/>
                  </a:lnTo>
                  <a:lnTo>
                    <a:pt x="2549889" y="317309"/>
                  </a:lnTo>
                  <a:lnTo>
                    <a:pt x="2548214" y="311781"/>
                  </a:lnTo>
                  <a:lnTo>
                    <a:pt x="2548214" y="209585"/>
                  </a:lnTo>
                  <a:close/>
                </a:path>
                <a:path w="3409950" h="413384">
                  <a:moveTo>
                    <a:pt x="2599479" y="127661"/>
                  </a:moveTo>
                  <a:lnTo>
                    <a:pt x="2414522" y="127661"/>
                  </a:lnTo>
                  <a:lnTo>
                    <a:pt x="2414522" y="209585"/>
                  </a:lnTo>
                  <a:lnTo>
                    <a:pt x="2599479" y="209585"/>
                  </a:lnTo>
                  <a:lnTo>
                    <a:pt x="2599479" y="127661"/>
                  </a:lnTo>
                  <a:close/>
                </a:path>
                <a:path w="3409950" h="413384">
                  <a:moveTo>
                    <a:pt x="2548214" y="59307"/>
                  </a:moveTo>
                  <a:lnTo>
                    <a:pt x="2449201" y="59307"/>
                  </a:lnTo>
                  <a:lnTo>
                    <a:pt x="2449201" y="127661"/>
                  </a:lnTo>
                  <a:lnTo>
                    <a:pt x="2548214" y="127661"/>
                  </a:lnTo>
                  <a:lnTo>
                    <a:pt x="2548214" y="59307"/>
                  </a:lnTo>
                  <a:close/>
                </a:path>
                <a:path w="3409950" h="413384">
                  <a:moveTo>
                    <a:pt x="2694923" y="0"/>
                  </a:moveTo>
                  <a:lnTo>
                    <a:pt x="2652704" y="14575"/>
                  </a:lnTo>
                  <a:lnTo>
                    <a:pt x="2637124" y="51265"/>
                  </a:lnTo>
                  <a:lnTo>
                    <a:pt x="2638097" y="61631"/>
                  </a:lnTo>
                  <a:lnTo>
                    <a:pt x="2661374" y="93609"/>
                  </a:lnTo>
                  <a:lnTo>
                    <a:pt x="2694923" y="101525"/>
                  </a:lnTo>
                  <a:lnTo>
                    <a:pt x="2707111" y="100646"/>
                  </a:lnTo>
                  <a:lnTo>
                    <a:pt x="2743172" y="79725"/>
                  </a:lnTo>
                  <a:lnTo>
                    <a:pt x="2752219" y="51265"/>
                  </a:lnTo>
                  <a:lnTo>
                    <a:pt x="2751214" y="40679"/>
                  </a:lnTo>
                  <a:lnTo>
                    <a:pt x="2727718" y="8198"/>
                  </a:lnTo>
                  <a:lnTo>
                    <a:pt x="2694923" y="0"/>
                  </a:lnTo>
                  <a:close/>
                </a:path>
                <a:path w="3409950" h="413384">
                  <a:moveTo>
                    <a:pt x="2743675" y="127661"/>
                  </a:moveTo>
                  <a:lnTo>
                    <a:pt x="2645165" y="127661"/>
                  </a:lnTo>
                  <a:lnTo>
                    <a:pt x="2645165" y="409621"/>
                  </a:lnTo>
                  <a:lnTo>
                    <a:pt x="2743675" y="409621"/>
                  </a:lnTo>
                  <a:lnTo>
                    <a:pt x="2743675" y="127661"/>
                  </a:lnTo>
                  <a:close/>
                </a:path>
                <a:path w="3409950" h="413384">
                  <a:moveTo>
                    <a:pt x="2931456" y="124142"/>
                  </a:moveTo>
                  <a:lnTo>
                    <a:pt x="2891373" y="128540"/>
                  </a:lnTo>
                  <a:lnTo>
                    <a:pt x="2855563" y="141733"/>
                  </a:lnTo>
                  <a:lnTo>
                    <a:pt x="2813439" y="176601"/>
                  </a:lnTo>
                  <a:lnTo>
                    <a:pt x="2788466" y="227427"/>
                  </a:lnTo>
                  <a:lnTo>
                    <a:pt x="2783691" y="268389"/>
                  </a:lnTo>
                  <a:lnTo>
                    <a:pt x="2784885" y="289781"/>
                  </a:lnTo>
                  <a:lnTo>
                    <a:pt x="2794434" y="328230"/>
                  </a:lnTo>
                  <a:lnTo>
                    <a:pt x="2825407" y="374187"/>
                  </a:lnTo>
                  <a:lnTo>
                    <a:pt x="2872432" y="403244"/>
                  </a:lnTo>
                  <a:lnTo>
                    <a:pt x="2910378" y="412039"/>
                  </a:lnTo>
                  <a:lnTo>
                    <a:pt x="2930953" y="413139"/>
                  </a:lnTo>
                  <a:lnTo>
                    <a:pt x="2951529" y="412039"/>
                  </a:lnTo>
                  <a:lnTo>
                    <a:pt x="2989475" y="403244"/>
                  </a:lnTo>
                  <a:lnTo>
                    <a:pt x="3036877" y="374187"/>
                  </a:lnTo>
                  <a:lnTo>
                    <a:pt x="3068195" y="328042"/>
                  </a:lnTo>
                  <a:lnTo>
                    <a:pt x="3068309" y="327696"/>
                  </a:lnTo>
                  <a:lnTo>
                    <a:pt x="2930953" y="327696"/>
                  </a:lnTo>
                  <a:lnTo>
                    <a:pt x="2921121" y="326754"/>
                  </a:lnTo>
                  <a:lnTo>
                    <a:pt x="2887478" y="294022"/>
                  </a:lnTo>
                  <a:lnTo>
                    <a:pt x="2884212" y="268389"/>
                  </a:lnTo>
                  <a:lnTo>
                    <a:pt x="2885060" y="254913"/>
                  </a:lnTo>
                  <a:lnTo>
                    <a:pt x="2904975" y="218066"/>
                  </a:lnTo>
                  <a:lnTo>
                    <a:pt x="2931456" y="209585"/>
                  </a:lnTo>
                  <a:lnTo>
                    <a:pt x="3068384" y="209585"/>
                  </a:lnTo>
                  <a:lnTo>
                    <a:pt x="3068195" y="209019"/>
                  </a:lnTo>
                  <a:lnTo>
                    <a:pt x="3036877" y="163094"/>
                  </a:lnTo>
                  <a:lnTo>
                    <a:pt x="2989695" y="134037"/>
                  </a:lnTo>
                  <a:lnTo>
                    <a:pt x="2952000" y="125242"/>
                  </a:lnTo>
                  <a:lnTo>
                    <a:pt x="2931456" y="124142"/>
                  </a:lnTo>
                  <a:close/>
                </a:path>
                <a:path w="3409950" h="413384">
                  <a:moveTo>
                    <a:pt x="3068384" y="209585"/>
                  </a:moveTo>
                  <a:lnTo>
                    <a:pt x="2931456" y="209585"/>
                  </a:lnTo>
                  <a:lnTo>
                    <a:pt x="2941100" y="210527"/>
                  </a:lnTo>
                  <a:lnTo>
                    <a:pt x="2949927" y="213354"/>
                  </a:lnTo>
                  <a:lnTo>
                    <a:pt x="2975685" y="243133"/>
                  </a:lnTo>
                  <a:lnTo>
                    <a:pt x="2979203" y="268389"/>
                  </a:lnTo>
                  <a:lnTo>
                    <a:pt x="2978324" y="281897"/>
                  </a:lnTo>
                  <a:lnTo>
                    <a:pt x="2957906" y="319215"/>
                  </a:lnTo>
                  <a:lnTo>
                    <a:pt x="2930953" y="327696"/>
                  </a:lnTo>
                  <a:lnTo>
                    <a:pt x="3068309" y="327696"/>
                  </a:lnTo>
                  <a:lnTo>
                    <a:pt x="3074321" y="309477"/>
                  </a:lnTo>
                  <a:lnTo>
                    <a:pt x="3077996" y="289593"/>
                  </a:lnTo>
                  <a:lnTo>
                    <a:pt x="3079221" y="268389"/>
                  </a:lnTo>
                  <a:lnTo>
                    <a:pt x="3077996" y="247217"/>
                  </a:lnTo>
                  <a:lnTo>
                    <a:pt x="3074321" y="227427"/>
                  </a:lnTo>
                  <a:lnTo>
                    <a:pt x="3068384" y="209585"/>
                  </a:lnTo>
                  <a:close/>
                </a:path>
                <a:path w="3409950" h="413384">
                  <a:moveTo>
                    <a:pt x="3217810" y="127661"/>
                  </a:moveTo>
                  <a:lnTo>
                    <a:pt x="3119300" y="127661"/>
                  </a:lnTo>
                  <a:lnTo>
                    <a:pt x="3119300" y="409621"/>
                  </a:lnTo>
                  <a:lnTo>
                    <a:pt x="3217810" y="409621"/>
                  </a:lnTo>
                  <a:lnTo>
                    <a:pt x="3217810" y="258337"/>
                  </a:lnTo>
                  <a:lnTo>
                    <a:pt x="3218595" y="246934"/>
                  </a:lnTo>
                  <a:lnTo>
                    <a:pt x="3245327" y="210087"/>
                  </a:lnTo>
                  <a:lnTo>
                    <a:pt x="3265055" y="206569"/>
                  </a:lnTo>
                  <a:lnTo>
                    <a:pt x="3405132" y="206569"/>
                  </a:lnTo>
                  <a:lnTo>
                    <a:pt x="3402642" y="195763"/>
                  </a:lnTo>
                  <a:lnTo>
                    <a:pt x="3393690" y="175345"/>
                  </a:lnTo>
                  <a:lnTo>
                    <a:pt x="3388344" y="167869"/>
                  </a:lnTo>
                  <a:lnTo>
                    <a:pt x="3217810" y="167869"/>
                  </a:lnTo>
                  <a:lnTo>
                    <a:pt x="3217810" y="127661"/>
                  </a:lnTo>
                  <a:close/>
                </a:path>
                <a:path w="3409950" h="413384">
                  <a:moveTo>
                    <a:pt x="3405132" y="206569"/>
                  </a:moveTo>
                  <a:lnTo>
                    <a:pt x="3265055" y="206569"/>
                  </a:lnTo>
                  <a:lnTo>
                    <a:pt x="3275075" y="207449"/>
                  </a:lnTo>
                  <a:lnTo>
                    <a:pt x="3284028" y="210087"/>
                  </a:lnTo>
                  <a:lnTo>
                    <a:pt x="3310509" y="246934"/>
                  </a:lnTo>
                  <a:lnTo>
                    <a:pt x="3311294" y="258337"/>
                  </a:lnTo>
                  <a:lnTo>
                    <a:pt x="3311294" y="409621"/>
                  </a:lnTo>
                  <a:lnTo>
                    <a:pt x="3409804" y="409621"/>
                  </a:lnTo>
                  <a:lnTo>
                    <a:pt x="3409804" y="245270"/>
                  </a:lnTo>
                  <a:lnTo>
                    <a:pt x="3408014" y="219071"/>
                  </a:lnTo>
                  <a:lnTo>
                    <a:pt x="3405132" y="206569"/>
                  </a:lnTo>
                  <a:close/>
                </a:path>
                <a:path w="3409950" h="413384">
                  <a:moveTo>
                    <a:pt x="3303755" y="125148"/>
                  </a:moveTo>
                  <a:lnTo>
                    <a:pt x="3264458" y="131933"/>
                  </a:lnTo>
                  <a:lnTo>
                    <a:pt x="3224909" y="158790"/>
                  </a:lnTo>
                  <a:lnTo>
                    <a:pt x="3217810" y="167869"/>
                  </a:lnTo>
                  <a:lnTo>
                    <a:pt x="3388344" y="167869"/>
                  </a:lnTo>
                  <a:lnTo>
                    <a:pt x="3347481" y="133315"/>
                  </a:lnTo>
                  <a:lnTo>
                    <a:pt x="3303755" y="125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72" y="2942318"/>
            <a:ext cx="9643685" cy="54343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8642" y="2942318"/>
            <a:ext cx="9643685" cy="543438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826895"/>
            <a:ext cx="20104100" cy="481965"/>
          </a:xfrm>
          <a:custGeom>
            <a:avLst/>
            <a:gdLst/>
            <a:ahLst/>
            <a:cxnLst/>
            <a:rect l="l" t="t" r="r" b="b"/>
            <a:pathLst>
              <a:path w="20104100" h="481965">
                <a:moveTo>
                  <a:pt x="20104099" y="0"/>
                </a:moveTo>
                <a:lnTo>
                  <a:pt x="0" y="0"/>
                </a:lnTo>
                <a:lnTo>
                  <a:pt x="0" y="481660"/>
                </a:lnTo>
                <a:lnTo>
                  <a:pt x="20104099" y="48166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A81A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554956"/>
            <a:ext cx="7445375" cy="1330325"/>
            <a:chOff x="0" y="554956"/>
            <a:chExt cx="7445375" cy="13303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4956"/>
              <a:ext cx="7444799" cy="13298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54956"/>
              <a:ext cx="7403465" cy="1246505"/>
            </a:xfrm>
            <a:custGeom>
              <a:avLst/>
              <a:gdLst/>
              <a:ahLst/>
              <a:cxnLst/>
              <a:rect l="l" t="t" r="r" b="b"/>
              <a:pathLst>
                <a:path w="7403465" h="1246505">
                  <a:moveTo>
                    <a:pt x="7193498" y="0"/>
                  </a:moveTo>
                  <a:lnTo>
                    <a:pt x="0" y="0"/>
                  </a:lnTo>
                  <a:lnTo>
                    <a:pt x="0" y="1246035"/>
                  </a:lnTo>
                  <a:lnTo>
                    <a:pt x="7193498" y="1246035"/>
                  </a:lnTo>
                  <a:lnTo>
                    <a:pt x="7241515" y="1240504"/>
                  </a:lnTo>
                  <a:lnTo>
                    <a:pt x="7285594" y="1224749"/>
                  </a:lnTo>
                  <a:lnTo>
                    <a:pt x="7324478" y="1200028"/>
                  </a:lnTo>
                  <a:lnTo>
                    <a:pt x="7356909" y="1167597"/>
                  </a:lnTo>
                  <a:lnTo>
                    <a:pt x="7381630" y="1128714"/>
                  </a:lnTo>
                  <a:lnTo>
                    <a:pt x="7397385" y="1084635"/>
                  </a:lnTo>
                  <a:lnTo>
                    <a:pt x="7402915" y="1036617"/>
                  </a:lnTo>
                  <a:lnTo>
                    <a:pt x="7402915" y="209417"/>
                  </a:lnTo>
                  <a:lnTo>
                    <a:pt x="7397385" y="161400"/>
                  </a:lnTo>
                  <a:lnTo>
                    <a:pt x="7381630" y="117321"/>
                  </a:lnTo>
                  <a:lnTo>
                    <a:pt x="7356909" y="78437"/>
                  </a:lnTo>
                  <a:lnTo>
                    <a:pt x="7324478" y="46006"/>
                  </a:lnTo>
                  <a:lnTo>
                    <a:pt x="7285594" y="21285"/>
                  </a:lnTo>
                  <a:lnTo>
                    <a:pt x="7241515" y="5530"/>
                  </a:lnTo>
                  <a:lnTo>
                    <a:pt x="7193498" y="0"/>
                  </a:lnTo>
                  <a:close/>
                </a:path>
              </a:pathLst>
            </a:custGeom>
            <a:solidFill>
              <a:srgbClr val="11A5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12303" y="941123"/>
              <a:ext cx="3409950" cy="413384"/>
            </a:xfrm>
            <a:custGeom>
              <a:avLst/>
              <a:gdLst/>
              <a:ahLst/>
              <a:cxnLst/>
              <a:rect l="l" t="t" r="r" b="b"/>
              <a:pathLst>
                <a:path w="3409950" h="413384">
                  <a:moveTo>
                    <a:pt x="105546" y="55286"/>
                  </a:moveTo>
                  <a:lnTo>
                    <a:pt x="0" y="55286"/>
                  </a:lnTo>
                  <a:lnTo>
                    <a:pt x="122634" y="409621"/>
                  </a:lnTo>
                  <a:lnTo>
                    <a:pt x="248788" y="409621"/>
                  </a:lnTo>
                  <a:lnTo>
                    <a:pt x="282742" y="311110"/>
                  </a:lnTo>
                  <a:lnTo>
                    <a:pt x="185962" y="311110"/>
                  </a:lnTo>
                  <a:lnTo>
                    <a:pt x="105546" y="55286"/>
                  </a:lnTo>
                  <a:close/>
                </a:path>
                <a:path w="3409950" h="413384">
                  <a:moveTo>
                    <a:pt x="370920" y="55286"/>
                  </a:moveTo>
                  <a:lnTo>
                    <a:pt x="265876" y="55286"/>
                  </a:lnTo>
                  <a:lnTo>
                    <a:pt x="185962" y="311110"/>
                  </a:lnTo>
                  <a:lnTo>
                    <a:pt x="282742" y="311110"/>
                  </a:lnTo>
                  <a:lnTo>
                    <a:pt x="370920" y="55286"/>
                  </a:lnTo>
                  <a:close/>
                </a:path>
                <a:path w="3409950" h="413384">
                  <a:moveTo>
                    <a:pt x="451372" y="0"/>
                  </a:moveTo>
                  <a:lnTo>
                    <a:pt x="409153" y="14575"/>
                  </a:lnTo>
                  <a:lnTo>
                    <a:pt x="393573" y="51265"/>
                  </a:lnTo>
                  <a:lnTo>
                    <a:pt x="394546" y="61631"/>
                  </a:lnTo>
                  <a:lnTo>
                    <a:pt x="417823" y="93609"/>
                  </a:lnTo>
                  <a:lnTo>
                    <a:pt x="451372" y="101525"/>
                  </a:lnTo>
                  <a:lnTo>
                    <a:pt x="463560" y="100646"/>
                  </a:lnTo>
                  <a:lnTo>
                    <a:pt x="499622" y="79725"/>
                  </a:lnTo>
                  <a:lnTo>
                    <a:pt x="508669" y="51265"/>
                  </a:lnTo>
                  <a:lnTo>
                    <a:pt x="507663" y="40679"/>
                  </a:lnTo>
                  <a:lnTo>
                    <a:pt x="484167" y="8198"/>
                  </a:lnTo>
                  <a:lnTo>
                    <a:pt x="451372" y="0"/>
                  </a:lnTo>
                  <a:close/>
                </a:path>
                <a:path w="3409950" h="413384">
                  <a:moveTo>
                    <a:pt x="500124" y="127661"/>
                  </a:moveTo>
                  <a:lnTo>
                    <a:pt x="401614" y="127661"/>
                  </a:lnTo>
                  <a:lnTo>
                    <a:pt x="401614" y="409621"/>
                  </a:lnTo>
                  <a:lnTo>
                    <a:pt x="500124" y="409621"/>
                  </a:lnTo>
                  <a:lnTo>
                    <a:pt x="500124" y="127661"/>
                  </a:lnTo>
                  <a:close/>
                </a:path>
                <a:path w="3409950" h="413384">
                  <a:moveTo>
                    <a:pt x="637142" y="314629"/>
                  </a:moveTo>
                  <a:lnTo>
                    <a:pt x="541648" y="314629"/>
                  </a:lnTo>
                  <a:lnTo>
                    <a:pt x="543595" y="328356"/>
                  </a:lnTo>
                  <a:lnTo>
                    <a:pt x="560747" y="365392"/>
                  </a:lnTo>
                  <a:lnTo>
                    <a:pt x="593919" y="393474"/>
                  </a:lnTo>
                  <a:lnTo>
                    <a:pt x="640158" y="409997"/>
                  </a:lnTo>
                  <a:lnTo>
                    <a:pt x="676345" y="413139"/>
                  </a:lnTo>
                  <a:lnTo>
                    <a:pt x="693591" y="412448"/>
                  </a:lnTo>
                  <a:lnTo>
                    <a:pt x="738166" y="402082"/>
                  </a:lnTo>
                  <a:lnTo>
                    <a:pt x="771055" y="380218"/>
                  </a:lnTo>
                  <a:lnTo>
                    <a:pt x="791439" y="343277"/>
                  </a:lnTo>
                  <a:lnTo>
                    <a:pt x="675843" y="343277"/>
                  </a:lnTo>
                  <a:lnTo>
                    <a:pt x="668367" y="342806"/>
                  </a:lnTo>
                  <a:lnTo>
                    <a:pt x="638483" y="323676"/>
                  </a:lnTo>
                  <a:lnTo>
                    <a:pt x="637142" y="314629"/>
                  </a:lnTo>
                  <a:close/>
                </a:path>
                <a:path w="3409950" h="413384">
                  <a:moveTo>
                    <a:pt x="669309" y="124142"/>
                  </a:moveTo>
                  <a:lnTo>
                    <a:pt x="619457" y="130927"/>
                  </a:lnTo>
                  <a:lnTo>
                    <a:pt x="582484" y="150403"/>
                  </a:lnTo>
                  <a:lnTo>
                    <a:pt x="555595" y="190235"/>
                  </a:lnTo>
                  <a:lnTo>
                    <a:pt x="552203" y="214108"/>
                  </a:lnTo>
                  <a:lnTo>
                    <a:pt x="553114" y="227930"/>
                  </a:lnTo>
                  <a:lnTo>
                    <a:pt x="574631" y="268295"/>
                  </a:lnTo>
                  <a:lnTo>
                    <a:pt x="612641" y="288650"/>
                  </a:lnTo>
                  <a:lnTo>
                    <a:pt x="652220" y="298545"/>
                  </a:lnTo>
                  <a:lnTo>
                    <a:pt x="664597" y="301498"/>
                  </a:lnTo>
                  <a:lnTo>
                    <a:pt x="701978" y="318147"/>
                  </a:lnTo>
                  <a:lnTo>
                    <a:pt x="701888" y="330712"/>
                  </a:lnTo>
                  <a:lnTo>
                    <a:pt x="699633" y="334900"/>
                  </a:lnTo>
                  <a:lnTo>
                    <a:pt x="690251" y="341602"/>
                  </a:lnTo>
                  <a:lnTo>
                    <a:pt x="683884" y="343277"/>
                  </a:lnTo>
                  <a:lnTo>
                    <a:pt x="791439" y="343277"/>
                  </a:lnTo>
                  <a:lnTo>
                    <a:pt x="792541" y="338691"/>
                  </a:lnTo>
                  <a:lnTo>
                    <a:pt x="793452" y="326691"/>
                  </a:lnTo>
                  <a:lnTo>
                    <a:pt x="792478" y="312179"/>
                  </a:lnTo>
                  <a:lnTo>
                    <a:pt x="769987" y="270023"/>
                  </a:lnTo>
                  <a:lnTo>
                    <a:pt x="731475" y="248379"/>
                  </a:lnTo>
                  <a:lnTo>
                    <a:pt x="679487" y="234998"/>
                  </a:lnTo>
                  <a:lnTo>
                    <a:pt x="669309" y="232328"/>
                  </a:lnTo>
                  <a:lnTo>
                    <a:pt x="660890" y="229720"/>
                  </a:lnTo>
                  <a:lnTo>
                    <a:pt x="654231" y="227176"/>
                  </a:lnTo>
                  <a:lnTo>
                    <a:pt x="646524" y="223490"/>
                  </a:lnTo>
                  <a:lnTo>
                    <a:pt x="642671" y="218297"/>
                  </a:lnTo>
                  <a:lnTo>
                    <a:pt x="642671" y="206234"/>
                  </a:lnTo>
                  <a:lnTo>
                    <a:pt x="644681" y="202046"/>
                  </a:lnTo>
                  <a:lnTo>
                    <a:pt x="648702" y="199030"/>
                  </a:lnTo>
                  <a:lnTo>
                    <a:pt x="653058" y="196014"/>
                  </a:lnTo>
                  <a:lnTo>
                    <a:pt x="659257" y="194507"/>
                  </a:lnTo>
                  <a:lnTo>
                    <a:pt x="785953" y="194507"/>
                  </a:lnTo>
                  <a:lnTo>
                    <a:pt x="781264" y="182696"/>
                  </a:lnTo>
                  <a:lnTo>
                    <a:pt x="756259" y="151283"/>
                  </a:lnTo>
                  <a:lnTo>
                    <a:pt x="718690" y="130927"/>
                  </a:lnTo>
                  <a:lnTo>
                    <a:pt x="695476" y="125839"/>
                  </a:lnTo>
                  <a:lnTo>
                    <a:pt x="669309" y="124142"/>
                  </a:lnTo>
                  <a:close/>
                </a:path>
                <a:path w="3409950" h="413384">
                  <a:moveTo>
                    <a:pt x="785953" y="194507"/>
                  </a:moveTo>
                  <a:lnTo>
                    <a:pt x="667299" y="194507"/>
                  </a:lnTo>
                  <a:lnTo>
                    <a:pt x="674681" y="194978"/>
                  </a:lnTo>
                  <a:lnTo>
                    <a:pt x="681246" y="196391"/>
                  </a:lnTo>
                  <a:lnTo>
                    <a:pt x="703989" y="222652"/>
                  </a:lnTo>
                  <a:lnTo>
                    <a:pt x="792949" y="222652"/>
                  </a:lnTo>
                  <a:lnTo>
                    <a:pt x="788771" y="201606"/>
                  </a:lnTo>
                  <a:lnTo>
                    <a:pt x="785953" y="194507"/>
                  </a:lnTo>
                  <a:close/>
                </a:path>
                <a:path w="3409950" h="413384">
                  <a:moveTo>
                    <a:pt x="937879" y="127661"/>
                  </a:moveTo>
                  <a:lnTo>
                    <a:pt x="839872" y="127661"/>
                  </a:lnTo>
                  <a:lnTo>
                    <a:pt x="839872" y="291509"/>
                  </a:lnTo>
                  <a:lnTo>
                    <a:pt x="846908" y="341518"/>
                  </a:lnTo>
                  <a:lnTo>
                    <a:pt x="868018" y="379967"/>
                  </a:lnTo>
                  <a:lnTo>
                    <a:pt x="901818" y="404092"/>
                  </a:lnTo>
                  <a:lnTo>
                    <a:pt x="945921" y="412134"/>
                  </a:lnTo>
                  <a:lnTo>
                    <a:pt x="959837" y="411411"/>
                  </a:lnTo>
                  <a:lnTo>
                    <a:pt x="996684" y="400574"/>
                  </a:lnTo>
                  <a:lnTo>
                    <a:pt x="1031363" y="369412"/>
                  </a:lnTo>
                  <a:lnTo>
                    <a:pt x="1130376" y="369412"/>
                  </a:lnTo>
                  <a:lnTo>
                    <a:pt x="1130376" y="330712"/>
                  </a:lnTo>
                  <a:lnTo>
                    <a:pt x="984621" y="330712"/>
                  </a:lnTo>
                  <a:lnTo>
                    <a:pt x="974569" y="329864"/>
                  </a:lnTo>
                  <a:lnTo>
                    <a:pt x="941021" y="300556"/>
                  </a:lnTo>
                  <a:lnTo>
                    <a:pt x="937879" y="278944"/>
                  </a:lnTo>
                  <a:lnTo>
                    <a:pt x="937879" y="127661"/>
                  </a:lnTo>
                  <a:close/>
                </a:path>
                <a:path w="3409950" h="413384">
                  <a:moveTo>
                    <a:pt x="1130376" y="369412"/>
                  </a:moveTo>
                  <a:lnTo>
                    <a:pt x="1031363" y="369412"/>
                  </a:lnTo>
                  <a:lnTo>
                    <a:pt x="1031363" y="409621"/>
                  </a:lnTo>
                  <a:lnTo>
                    <a:pt x="1130376" y="409621"/>
                  </a:lnTo>
                  <a:lnTo>
                    <a:pt x="1130376" y="369412"/>
                  </a:lnTo>
                  <a:close/>
                </a:path>
                <a:path w="3409950" h="413384">
                  <a:moveTo>
                    <a:pt x="1130376" y="127661"/>
                  </a:moveTo>
                  <a:lnTo>
                    <a:pt x="1031363" y="127661"/>
                  </a:lnTo>
                  <a:lnTo>
                    <a:pt x="1031363" y="278944"/>
                  </a:lnTo>
                  <a:lnTo>
                    <a:pt x="1030578" y="290378"/>
                  </a:lnTo>
                  <a:lnTo>
                    <a:pt x="1003972" y="327319"/>
                  </a:lnTo>
                  <a:lnTo>
                    <a:pt x="984621" y="330712"/>
                  </a:lnTo>
                  <a:lnTo>
                    <a:pt x="1130376" y="330712"/>
                  </a:lnTo>
                  <a:lnTo>
                    <a:pt x="1130376" y="127661"/>
                  </a:lnTo>
                  <a:close/>
                </a:path>
                <a:path w="3409950" h="413384">
                  <a:moveTo>
                    <a:pt x="1290478" y="124142"/>
                  </a:moveTo>
                  <a:lnTo>
                    <a:pt x="1243360" y="134037"/>
                  </a:lnTo>
                  <a:lnTo>
                    <a:pt x="1204785" y="163094"/>
                  </a:lnTo>
                  <a:lnTo>
                    <a:pt x="1179121" y="209019"/>
                  </a:lnTo>
                  <a:lnTo>
                    <a:pt x="1171330" y="247217"/>
                  </a:lnTo>
                  <a:lnTo>
                    <a:pt x="1170356" y="268389"/>
                  </a:lnTo>
                  <a:lnTo>
                    <a:pt x="1171330" y="289593"/>
                  </a:lnTo>
                  <a:lnTo>
                    <a:pt x="1179121" y="328042"/>
                  </a:lnTo>
                  <a:lnTo>
                    <a:pt x="1204785" y="374187"/>
                  </a:lnTo>
                  <a:lnTo>
                    <a:pt x="1243360" y="403244"/>
                  </a:lnTo>
                  <a:lnTo>
                    <a:pt x="1290478" y="413139"/>
                  </a:lnTo>
                  <a:lnTo>
                    <a:pt x="1304331" y="412416"/>
                  </a:lnTo>
                  <a:lnTo>
                    <a:pt x="1350414" y="395296"/>
                  </a:lnTo>
                  <a:lnTo>
                    <a:pt x="1373408" y="370418"/>
                  </a:lnTo>
                  <a:lnTo>
                    <a:pt x="1471918" y="370418"/>
                  </a:lnTo>
                  <a:lnTo>
                    <a:pt x="1471918" y="327194"/>
                  </a:lnTo>
                  <a:lnTo>
                    <a:pt x="1322142" y="327194"/>
                  </a:lnTo>
                  <a:lnTo>
                    <a:pt x="1311556" y="326220"/>
                  </a:lnTo>
                  <a:lnTo>
                    <a:pt x="1279076" y="302880"/>
                  </a:lnTo>
                  <a:lnTo>
                    <a:pt x="1270877" y="268389"/>
                  </a:lnTo>
                  <a:lnTo>
                    <a:pt x="1271788" y="255353"/>
                  </a:lnTo>
                  <a:lnTo>
                    <a:pt x="1293211" y="218851"/>
                  </a:lnTo>
                  <a:lnTo>
                    <a:pt x="1322142" y="210087"/>
                  </a:lnTo>
                  <a:lnTo>
                    <a:pt x="1471918" y="210087"/>
                  </a:lnTo>
                  <a:lnTo>
                    <a:pt x="1471918" y="166864"/>
                  </a:lnTo>
                  <a:lnTo>
                    <a:pt x="1373408" y="166864"/>
                  </a:lnTo>
                  <a:lnTo>
                    <a:pt x="1367031" y="157565"/>
                  </a:lnTo>
                  <a:lnTo>
                    <a:pt x="1359461" y="149272"/>
                  </a:lnTo>
                  <a:lnTo>
                    <a:pt x="1317619" y="127032"/>
                  </a:lnTo>
                  <a:lnTo>
                    <a:pt x="1304551" y="124865"/>
                  </a:lnTo>
                  <a:lnTo>
                    <a:pt x="1290478" y="124142"/>
                  </a:lnTo>
                  <a:close/>
                </a:path>
                <a:path w="3409950" h="413384">
                  <a:moveTo>
                    <a:pt x="1471918" y="370418"/>
                  </a:moveTo>
                  <a:lnTo>
                    <a:pt x="1373408" y="370418"/>
                  </a:lnTo>
                  <a:lnTo>
                    <a:pt x="1373408" y="409621"/>
                  </a:lnTo>
                  <a:lnTo>
                    <a:pt x="1471918" y="409621"/>
                  </a:lnTo>
                  <a:lnTo>
                    <a:pt x="1471918" y="370418"/>
                  </a:lnTo>
                  <a:close/>
                </a:path>
                <a:path w="3409950" h="413384">
                  <a:moveTo>
                    <a:pt x="1471918" y="210087"/>
                  </a:moveTo>
                  <a:lnTo>
                    <a:pt x="1322142" y="210087"/>
                  </a:lnTo>
                  <a:lnTo>
                    <a:pt x="1332509" y="211061"/>
                  </a:lnTo>
                  <a:lnTo>
                    <a:pt x="1341995" y="213983"/>
                  </a:lnTo>
                  <a:lnTo>
                    <a:pt x="1369638" y="244139"/>
                  </a:lnTo>
                  <a:lnTo>
                    <a:pt x="1373408" y="268389"/>
                  </a:lnTo>
                  <a:lnTo>
                    <a:pt x="1372466" y="281457"/>
                  </a:lnTo>
                  <a:lnTo>
                    <a:pt x="1350602" y="318430"/>
                  </a:lnTo>
                  <a:lnTo>
                    <a:pt x="1322142" y="327194"/>
                  </a:lnTo>
                  <a:lnTo>
                    <a:pt x="1471918" y="327194"/>
                  </a:lnTo>
                  <a:lnTo>
                    <a:pt x="1471918" y="210087"/>
                  </a:lnTo>
                  <a:close/>
                </a:path>
                <a:path w="3409950" h="413384">
                  <a:moveTo>
                    <a:pt x="1471918" y="127661"/>
                  </a:moveTo>
                  <a:lnTo>
                    <a:pt x="1373408" y="127661"/>
                  </a:lnTo>
                  <a:lnTo>
                    <a:pt x="1373408" y="166864"/>
                  </a:lnTo>
                  <a:lnTo>
                    <a:pt x="1471918" y="166864"/>
                  </a:lnTo>
                  <a:lnTo>
                    <a:pt x="1471918" y="127661"/>
                  </a:lnTo>
                  <a:close/>
                </a:path>
                <a:path w="3409950" h="413384">
                  <a:moveTo>
                    <a:pt x="1626562" y="37695"/>
                  </a:moveTo>
                  <a:lnTo>
                    <a:pt x="1528052" y="37695"/>
                  </a:lnTo>
                  <a:lnTo>
                    <a:pt x="1528052" y="409621"/>
                  </a:lnTo>
                  <a:lnTo>
                    <a:pt x="1626562" y="409621"/>
                  </a:lnTo>
                  <a:lnTo>
                    <a:pt x="1626562" y="37695"/>
                  </a:lnTo>
                  <a:close/>
                </a:path>
                <a:path w="3409950" h="413384">
                  <a:moveTo>
                    <a:pt x="1732419" y="0"/>
                  </a:moveTo>
                  <a:lnTo>
                    <a:pt x="1690201" y="14575"/>
                  </a:lnTo>
                  <a:lnTo>
                    <a:pt x="1674620" y="51265"/>
                  </a:lnTo>
                  <a:lnTo>
                    <a:pt x="1675594" y="61631"/>
                  </a:lnTo>
                  <a:lnTo>
                    <a:pt x="1698871" y="93609"/>
                  </a:lnTo>
                  <a:lnTo>
                    <a:pt x="1732419" y="101525"/>
                  </a:lnTo>
                  <a:lnTo>
                    <a:pt x="1744607" y="100646"/>
                  </a:lnTo>
                  <a:lnTo>
                    <a:pt x="1780669" y="79725"/>
                  </a:lnTo>
                  <a:lnTo>
                    <a:pt x="1789716" y="51265"/>
                  </a:lnTo>
                  <a:lnTo>
                    <a:pt x="1788711" y="40679"/>
                  </a:lnTo>
                  <a:lnTo>
                    <a:pt x="1765214" y="8198"/>
                  </a:lnTo>
                  <a:lnTo>
                    <a:pt x="1732419" y="0"/>
                  </a:lnTo>
                  <a:close/>
                </a:path>
                <a:path w="3409950" h="413384">
                  <a:moveTo>
                    <a:pt x="1781172" y="127661"/>
                  </a:moveTo>
                  <a:lnTo>
                    <a:pt x="1682662" y="127661"/>
                  </a:lnTo>
                  <a:lnTo>
                    <a:pt x="1682662" y="409621"/>
                  </a:lnTo>
                  <a:lnTo>
                    <a:pt x="1781172" y="409621"/>
                  </a:lnTo>
                  <a:lnTo>
                    <a:pt x="1781172" y="127661"/>
                  </a:lnTo>
                  <a:close/>
                </a:path>
                <a:path w="3409950" h="413384">
                  <a:moveTo>
                    <a:pt x="2046856" y="127661"/>
                  </a:moveTo>
                  <a:lnTo>
                    <a:pt x="1823198" y="127661"/>
                  </a:lnTo>
                  <a:lnTo>
                    <a:pt x="1823198" y="209585"/>
                  </a:lnTo>
                  <a:lnTo>
                    <a:pt x="1934273" y="209585"/>
                  </a:lnTo>
                  <a:lnTo>
                    <a:pt x="1822193" y="331717"/>
                  </a:lnTo>
                  <a:lnTo>
                    <a:pt x="1822193" y="409621"/>
                  </a:lnTo>
                  <a:lnTo>
                    <a:pt x="2050877" y="409621"/>
                  </a:lnTo>
                  <a:lnTo>
                    <a:pt x="2050877" y="327696"/>
                  </a:lnTo>
                  <a:lnTo>
                    <a:pt x="1930755" y="327696"/>
                  </a:lnTo>
                  <a:lnTo>
                    <a:pt x="2046856" y="205564"/>
                  </a:lnTo>
                  <a:lnTo>
                    <a:pt x="2046856" y="127661"/>
                  </a:lnTo>
                  <a:close/>
                </a:path>
                <a:path w="3409950" h="413384">
                  <a:moveTo>
                    <a:pt x="2196046" y="124142"/>
                  </a:moveTo>
                  <a:lnTo>
                    <a:pt x="2148928" y="134037"/>
                  </a:lnTo>
                  <a:lnTo>
                    <a:pt x="2110353" y="163094"/>
                  </a:lnTo>
                  <a:lnTo>
                    <a:pt x="2084689" y="209019"/>
                  </a:lnTo>
                  <a:lnTo>
                    <a:pt x="2076898" y="247217"/>
                  </a:lnTo>
                  <a:lnTo>
                    <a:pt x="2075924" y="268389"/>
                  </a:lnTo>
                  <a:lnTo>
                    <a:pt x="2076898" y="289593"/>
                  </a:lnTo>
                  <a:lnTo>
                    <a:pt x="2084689" y="328042"/>
                  </a:lnTo>
                  <a:lnTo>
                    <a:pt x="2110353" y="374187"/>
                  </a:lnTo>
                  <a:lnTo>
                    <a:pt x="2148928" y="403244"/>
                  </a:lnTo>
                  <a:lnTo>
                    <a:pt x="2196046" y="413139"/>
                  </a:lnTo>
                  <a:lnTo>
                    <a:pt x="2209899" y="412416"/>
                  </a:lnTo>
                  <a:lnTo>
                    <a:pt x="2255982" y="395296"/>
                  </a:lnTo>
                  <a:lnTo>
                    <a:pt x="2278976" y="370418"/>
                  </a:lnTo>
                  <a:lnTo>
                    <a:pt x="2377486" y="370418"/>
                  </a:lnTo>
                  <a:lnTo>
                    <a:pt x="2377486" y="327194"/>
                  </a:lnTo>
                  <a:lnTo>
                    <a:pt x="2227711" y="327194"/>
                  </a:lnTo>
                  <a:lnTo>
                    <a:pt x="2217125" y="326220"/>
                  </a:lnTo>
                  <a:lnTo>
                    <a:pt x="2184644" y="302880"/>
                  </a:lnTo>
                  <a:lnTo>
                    <a:pt x="2176445" y="268389"/>
                  </a:lnTo>
                  <a:lnTo>
                    <a:pt x="2177356" y="255353"/>
                  </a:lnTo>
                  <a:lnTo>
                    <a:pt x="2198780" y="218851"/>
                  </a:lnTo>
                  <a:lnTo>
                    <a:pt x="2227711" y="210087"/>
                  </a:lnTo>
                  <a:lnTo>
                    <a:pt x="2377486" y="210087"/>
                  </a:lnTo>
                  <a:lnTo>
                    <a:pt x="2377486" y="166864"/>
                  </a:lnTo>
                  <a:lnTo>
                    <a:pt x="2278976" y="166864"/>
                  </a:lnTo>
                  <a:lnTo>
                    <a:pt x="2272599" y="157565"/>
                  </a:lnTo>
                  <a:lnTo>
                    <a:pt x="2265029" y="149272"/>
                  </a:lnTo>
                  <a:lnTo>
                    <a:pt x="2223187" y="127032"/>
                  </a:lnTo>
                  <a:lnTo>
                    <a:pt x="2210119" y="124865"/>
                  </a:lnTo>
                  <a:lnTo>
                    <a:pt x="2196046" y="124142"/>
                  </a:lnTo>
                  <a:close/>
                </a:path>
                <a:path w="3409950" h="413384">
                  <a:moveTo>
                    <a:pt x="2377486" y="370418"/>
                  </a:moveTo>
                  <a:lnTo>
                    <a:pt x="2278976" y="370418"/>
                  </a:lnTo>
                  <a:lnTo>
                    <a:pt x="2278976" y="409621"/>
                  </a:lnTo>
                  <a:lnTo>
                    <a:pt x="2377486" y="409621"/>
                  </a:lnTo>
                  <a:lnTo>
                    <a:pt x="2377486" y="370418"/>
                  </a:lnTo>
                  <a:close/>
                </a:path>
                <a:path w="3409950" h="413384">
                  <a:moveTo>
                    <a:pt x="2377486" y="210087"/>
                  </a:moveTo>
                  <a:lnTo>
                    <a:pt x="2227711" y="210087"/>
                  </a:lnTo>
                  <a:lnTo>
                    <a:pt x="2238077" y="211061"/>
                  </a:lnTo>
                  <a:lnTo>
                    <a:pt x="2247563" y="213983"/>
                  </a:lnTo>
                  <a:lnTo>
                    <a:pt x="2275206" y="244139"/>
                  </a:lnTo>
                  <a:lnTo>
                    <a:pt x="2278976" y="268389"/>
                  </a:lnTo>
                  <a:lnTo>
                    <a:pt x="2278034" y="281457"/>
                  </a:lnTo>
                  <a:lnTo>
                    <a:pt x="2256170" y="318430"/>
                  </a:lnTo>
                  <a:lnTo>
                    <a:pt x="2227711" y="327194"/>
                  </a:lnTo>
                  <a:lnTo>
                    <a:pt x="2377486" y="327194"/>
                  </a:lnTo>
                  <a:lnTo>
                    <a:pt x="2377486" y="210087"/>
                  </a:lnTo>
                  <a:close/>
                </a:path>
                <a:path w="3409950" h="413384">
                  <a:moveTo>
                    <a:pt x="2377486" y="127661"/>
                  </a:moveTo>
                  <a:lnTo>
                    <a:pt x="2278976" y="127661"/>
                  </a:lnTo>
                  <a:lnTo>
                    <a:pt x="2278976" y="166864"/>
                  </a:lnTo>
                  <a:lnTo>
                    <a:pt x="2377486" y="166864"/>
                  </a:lnTo>
                  <a:lnTo>
                    <a:pt x="2377486" y="127661"/>
                  </a:lnTo>
                  <a:close/>
                </a:path>
                <a:path w="3409950" h="413384">
                  <a:moveTo>
                    <a:pt x="2548214" y="209585"/>
                  </a:moveTo>
                  <a:lnTo>
                    <a:pt x="2449201" y="209585"/>
                  </a:lnTo>
                  <a:lnTo>
                    <a:pt x="2449201" y="302566"/>
                  </a:lnTo>
                  <a:lnTo>
                    <a:pt x="2455955" y="349403"/>
                  </a:lnTo>
                  <a:lnTo>
                    <a:pt x="2476216" y="382857"/>
                  </a:lnTo>
                  <a:lnTo>
                    <a:pt x="2509985" y="402930"/>
                  </a:lnTo>
                  <a:lnTo>
                    <a:pt x="2557261" y="409621"/>
                  </a:lnTo>
                  <a:lnTo>
                    <a:pt x="2599982" y="409621"/>
                  </a:lnTo>
                  <a:lnTo>
                    <a:pt x="2599982" y="325686"/>
                  </a:lnTo>
                  <a:lnTo>
                    <a:pt x="2562957" y="325686"/>
                  </a:lnTo>
                  <a:lnTo>
                    <a:pt x="2556926" y="324011"/>
                  </a:lnTo>
                  <a:lnTo>
                    <a:pt x="2553240" y="320660"/>
                  </a:lnTo>
                  <a:lnTo>
                    <a:pt x="2549889" y="317309"/>
                  </a:lnTo>
                  <a:lnTo>
                    <a:pt x="2548214" y="311781"/>
                  </a:lnTo>
                  <a:lnTo>
                    <a:pt x="2548214" y="209585"/>
                  </a:lnTo>
                  <a:close/>
                </a:path>
                <a:path w="3409950" h="413384">
                  <a:moveTo>
                    <a:pt x="2599479" y="127661"/>
                  </a:moveTo>
                  <a:lnTo>
                    <a:pt x="2414522" y="127661"/>
                  </a:lnTo>
                  <a:lnTo>
                    <a:pt x="2414522" y="209585"/>
                  </a:lnTo>
                  <a:lnTo>
                    <a:pt x="2599479" y="209585"/>
                  </a:lnTo>
                  <a:lnTo>
                    <a:pt x="2599479" y="127661"/>
                  </a:lnTo>
                  <a:close/>
                </a:path>
                <a:path w="3409950" h="413384">
                  <a:moveTo>
                    <a:pt x="2548214" y="59307"/>
                  </a:moveTo>
                  <a:lnTo>
                    <a:pt x="2449201" y="59307"/>
                  </a:lnTo>
                  <a:lnTo>
                    <a:pt x="2449201" y="127661"/>
                  </a:lnTo>
                  <a:lnTo>
                    <a:pt x="2548214" y="127661"/>
                  </a:lnTo>
                  <a:lnTo>
                    <a:pt x="2548214" y="59307"/>
                  </a:lnTo>
                  <a:close/>
                </a:path>
                <a:path w="3409950" h="413384">
                  <a:moveTo>
                    <a:pt x="2694923" y="0"/>
                  </a:moveTo>
                  <a:lnTo>
                    <a:pt x="2652704" y="14575"/>
                  </a:lnTo>
                  <a:lnTo>
                    <a:pt x="2637124" y="51265"/>
                  </a:lnTo>
                  <a:lnTo>
                    <a:pt x="2638097" y="61631"/>
                  </a:lnTo>
                  <a:lnTo>
                    <a:pt x="2661374" y="93609"/>
                  </a:lnTo>
                  <a:lnTo>
                    <a:pt x="2694923" y="101525"/>
                  </a:lnTo>
                  <a:lnTo>
                    <a:pt x="2707111" y="100646"/>
                  </a:lnTo>
                  <a:lnTo>
                    <a:pt x="2743172" y="79725"/>
                  </a:lnTo>
                  <a:lnTo>
                    <a:pt x="2752219" y="51265"/>
                  </a:lnTo>
                  <a:lnTo>
                    <a:pt x="2751214" y="40679"/>
                  </a:lnTo>
                  <a:lnTo>
                    <a:pt x="2727718" y="8198"/>
                  </a:lnTo>
                  <a:lnTo>
                    <a:pt x="2694923" y="0"/>
                  </a:lnTo>
                  <a:close/>
                </a:path>
                <a:path w="3409950" h="413384">
                  <a:moveTo>
                    <a:pt x="2743675" y="127661"/>
                  </a:moveTo>
                  <a:lnTo>
                    <a:pt x="2645165" y="127661"/>
                  </a:lnTo>
                  <a:lnTo>
                    <a:pt x="2645165" y="409621"/>
                  </a:lnTo>
                  <a:lnTo>
                    <a:pt x="2743675" y="409621"/>
                  </a:lnTo>
                  <a:lnTo>
                    <a:pt x="2743675" y="127661"/>
                  </a:lnTo>
                  <a:close/>
                </a:path>
                <a:path w="3409950" h="413384">
                  <a:moveTo>
                    <a:pt x="2931456" y="124142"/>
                  </a:moveTo>
                  <a:lnTo>
                    <a:pt x="2891373" y="128540"/>
                  </a:lnTo>
                  <a:lnTo>
                    <a:pt x="2855563" y="141733"/>
                  </a:lnTo>
                  <a:lnTo>
                    <a:pt x="2813439" y="176601"/>
                  </a:lnTo>
                  <a:lnTo>
                    <a:pt x="2788466" y="227427"/>
                  </a:lnTo>
                  <a:lnTo>
                    <a:pt x="2783691" y="268389"/>
                  </a:lnTo>
                  <a:lnTo>
                    <a:pt x="2784885" y="289781"/>
                  </a:lnTo>
                  <a:lnTo>
                    <a:pt x="2794434" y="328230"/>
                  </a:lnTo>
                  <a:lnTo>
                    <a:pt x="2825407" y="374187"/>
                  </a:lnTo>
                  <a:lnTo>
                    <a:pt x="2872432" y="403244"/>
                  </a:lnTo>
                  <a:lnTo>
                    <a:pt x="2910378" y="412039"/>
                  </a:lnTo>
                  <a:lnTo>
                    <a:pt x="2930953" y="413139"/>
                  </a:lnTo>
                  <a:lnTo>
                    <a:pt x="2951529" y="412039"/>
                  </a:lnTo>
                  <a:lnTo>
                    <a:pt x="2989475" y="403244"/>
                  </a:lnTo>
                  <a:lnTo>
                    <a:pt x="3036877" y="374187"/>
                  </a:lnTo>
                  <a:lnTo>
                    <a:pt x="3068195" y="328042"/>
                  </a:lnTo>
                  <a:lnTo>
                    <a:pt x="3068309" y="327696"/>
                  </a:lnTo>
                  <a:lnTo>
                    <a:pt x="2930953" y="327696"/>
                  </a:lnTo>
                  <a:lnTo>
                    <a:pt x="2921121" y="326754"/>
                  </a:lnTo>
                  <a:lnTo>
                    <a:pt x="2887478" y="294022"/>
                  </a:lnTo>
                  <a:lnTo>
                    <a:pt x="2884212" y="268389"/>
                  </a:lnTo>
                  <a:lnTo>
                    <a:pt x="2885060" y="254913"/>
                  </a:lnTo>
                  <a:lnTo>
                    <a:pt x="2904975" y="218066"/>
                  </a:lnTo>
                  <a:lnTo>
                    <a:pt x="2931456" y="209585"/>
                  </a:lnTo>
                  <a:lnTo>
                    <a:pt x="3068384" y="209585"/>
                  </a:lnTo>
                  <a:lnTo>
                    <a:pt x="3068195" y="209019"/>
                  </a:lnTo>
                  <a:lnTo>
                    <a:pt x="3036877" y="163094"/>
                  </a:lnTo>
                  <a:lnTo>
                    <a:pt x="2989695" y="134037"/>
                  </a:lnTo>
                  <a:lnTo>
                    <a:pt x="2952000" y="125242"/>
                  </a:lnTo>
                  <a:lnTo>
                    <a:pt x="2931456" y="124142"/>
                  </a:lnTo>
                  <a:close/>
                </a:path>
                <a:path w="3409950" h="413384">
                  <a:moveTo>
                    <a:pt x="3068384" y="209585"/>
                  </a:moveTo>
                  <a:lnTo>
                    <a:pt x="2931456" y="209585"/>
                  </a:lnTo>
                  <a:lnTo>
                    <a:pt x="2941100" y="210527"/>
                  </a:lnTo>
                  <a:lnTo>
                    <a:pt x="2949927" y="213354"/>
                  </a:lnTo>
                  <a:lnTo>
                    <a:pt x="2975685" y="243133"/>
                  </a:lnTo>
                  <a:lnTo>
                    <a:pt x="2979203" y="268389"/>
                  </a:lnTo>
                  <a:lnTo>
                    <a:pt x="2978324" y="281897"/>
                  </a:lnTo>
                  <a:lnTo>
                    <a:pt x="2957906" y="319215"/>
                  </a:lnTo>
                  <a:lnTo>
                    <a:pt x="2930953" y="327696"/>
                  </a:lnTo>
                  <a:lnTo>
                    <a:pt x="3068309" y="327696"/>
                  </a:lnTo>
                  <a:lnTo>
                    <a:pt x="3074321" y="309477"/>
                  </a:lnTo>
                  <a:lnTo>
                    <a:pt x="3077996" y="289593"/>
                  </a:lnTo>
                  <a:lnTo>
                    <a:pt x="3079221" y="268389"/>
                  </a:lnTo>
                  <a:lnTo>
                    <a:pt x="3077996" y="247217"/>
                  </a:lnTo>
                  <a:lnTo>
                    <a:pt x="3074321" y="227427"/>
                  </a:lnTo>
                  <a:lnTo>
                    <a:pt x="3068384" y="209585"/>
                  </a:lnTo>
                  <a:close/>
                </a:path>
                <a:path w="3409950" h="413384">
                  <a:moveTo>
                    <a:pt x="3217810" y="127661"/>
                  </a:moveTo>
                  <a:lnTo>
                    <a:pt x="3119300" y="127661"/>
                  </a:lnTo>
                  <a:lnTo>
                    <a:pt x="3119300" y="409621"/>
                  </a:lnTo>
                  <a:lnTo>
                    <a:pt x="3217810" y="409621"/>
                  </a:lnTo>
                  <a:lnTo>
                    <a:pt x="3217810" y="258337"/>
                  </a:lnTo>
                  <a:lnTo>
                    <a:pt x="3218595" y="246934"/>
                  </a:lnTo>
                  <a:lnTo>
                    <a:pt x="3245327" y="210087"/>
                  </a:lnTo>
                  <a:lnTo>
                    <a:pt x="3265055" y="206569"/>
                  </a:lnTo>
                  <a:lnTo>
                    <a:pt x="3405132" y="206569"/>
                  </a:lnTo>
                  <a:lnTo>
                    <a:pt x="3402642" y="195763"/>
                  </a:lnTo>
                  <a:lnTo>
                    <a:pt x="3393690" y="175345"/>
                  </a:lnTo>
                  <a:lnTo>
                    <a:pt x="3388344" y="167869"/>
                  </a:lnTo>
                  <a:lnTo>
                    <a:pt x="3217810" y="167869"/>
                  </a:lnTo>
                  <a:lnTo>
                    <a:pt x="3217810" y="127661"/>
                  </a:lnTo>
                  <a:close/>
                </a:path>
                <a:path w="3409950" h="413384">
                  <a:moveTo>
                    <a:pt x="3405132" y="206569"/>
                  </a:moveTo>
                  <a:lnTo>
                    <a:pt x="3265055" y="206569"/>
                  </a:lnTo>
                  <a:lnTo>
                    <a:pt x="3275075" y="207449"/>
                  </a:lnTo>
                  <a:lnTo>
                    <a:pt x="3284028" y="210087"/>
                  </a:lnTo>
                  <a:lnTo>
                    <a:pt x="3310509" y="246934"/>
                  </a:lnTo>
                  <a:lnTo>
                    <a:pt x="3311294" y="258337"/>
                  </a:lnTo>
                  <a:lnTo>
                    <a:pt x="3311294" y="409621"/>
                  </a:lnTo>
                  <a:lnTo>
                    <a:pt x="3409804" y="409621"/>
                  </a:lnTo>
                  <a:lnTo>
                    <a:pt x="3409804" y="245270"/>
                  </a:lnTo>
                  <a:lnTo>
                    <a:pt x="3408014" y="219071"/>
                  </a:lnTo>
                  <a:lnTo>
                    <a:pt x="3405132" y="206569"/>
                  </a:lnTo>
                  <a:close/>
                </a:path>
                <a:path w="3409950" h="413384">
                  <a:moveTo>
                    <a:pt x="3303755" y="125148"/>
                  </a:moveTo>
                  <a:lnTo>
                    <a:pt x="3264458" y="131933"/>
                  </a:lnTo>
                  <a:lnTo>
                    <a:pt x="3224909" y="158790"/>
                  </a:lnTo>
                  <a:lnTo>
                    <a:pt x="3217810" y="167869"/>
                  </a:lnTo>
                  <a:lnTo>
                    <a:pt x="3388344" y="167869"/>
                  </a:lnTo>
                  <a:lnTo>
                    <a:pt x="3347481" y="133315"/>
                  </a:lnTo>
                  <a:lnTo>
                    <a:pt x="3303755" y="125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2024-10-20T18:44:23Z</dcterms:created>
  <dcterms:modified xsi:type="dcterms:W3CDTF">2024-10-20T18:44:23Z</dcterms:modified>
</cp:coreProperties>
</file>